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3"/>
  </p:notesMasterIdLst>
  <p:sldIdLst>
    <p:sldId id="256" r:id="rId2"/>
    <p:sldId id="258" r:id="rId3"/>
    <p:sldId id="264" r:id="rId4"/>
    <p:sldId id="265" r:id="rId5"/>
    <p:sldId id="316" r:id="rId6"/>
    <p:sldId id="317" r:id="rId7"/>
    <p:sldId id="318" r:id="rId8"/>
    <p:sldId id="327" r:id="rId9"/>
    <p:sldId id="319" r:id="rId10"/>
    <p:sldId id="328" r:id="rId11"/>
    <p:sldId id="321" r:id="rId12"/>
    <p:sldId id="322" r:id="rId13"/>
    <p:sldId id="323" r:id="rId14"/>
    <p:sldId id="324" r:id="rId15"/>
    <p:sldId id="325" r:id="rId16"/>
    <p:sldId id="326" r:id="rId17"/>
    <p:sldId id="329" r:id="rId18"/>
    <p:sldId id="270" r:id="rId19"/>
    <p:sldId id="271" r:id="rId20"/>
    <p:sldId id="277" r:id="rId21"/>
    <p:sldId id="346" r:id="rId22"/>
    <p:sldId id="351" r:id="rId23"/>
    <p:sldId id="349" r:id="rId24"/>
    <p:sldId id="352" r:id="rId25"/>
    <p:sldId id="356" r:id="rId26"/>
    <p:sldId id="362" r:id="rId27"/>
    <p:sldId id="283" r:id="rId28"/>
    <p:sldId id="330" r:id="rId29"/>
    <p:sldId id="358" r:id="rId30"/>
    <p:sldId id="357" r:id="rId31"/>
    <p:sldId id="359" r:id="rId32"/>
    <p:sldId id="331" r:id="rId33"/>
    <p:sldId id="360" r:id="rId34"/>
    <p:sldId id="332" r:id="rId35"/>
    <p:sldId id="333" r:id="rId36"/>
    <p:sldId id="334" r:id="rId37"/>
    <p:sldId id="336" r:id="rId38"/>
    <p:sldId id="337" r:id="rId39"/>
    <p:sldId id="338" r:id="rId40"/>
    <p:sldId id="339" r:id="rId41"/>
    <p:sldId id="340" r:id="rId42"/>
    <p:sldId id="287" r:id="rId43"/>
    <p:sldId id="341" r:id="rId44"/>
    <p:sldId id="342" r:id="rId45"/>
    <p:sldId id="364" r:id="rId46"/>
    <p:sldId id="365" r:id="rId47"/>
    <p:sldId id="363" r:id="rId48"/>
    <p:sldId id="366" r:id="rId49"/>
    <p:sldId id="343" r:id="rId50"/>
    <p:sldId id="344" r:id="rId51"/>
    <p:sldId id="292" r:id="rId52"/>
  </p:sldIdLst>
  <p:sldSz cx="9144000" cy="5143500" type="screen16x9"/>
  <p:notesSz cx="6858000" cy="9144000"/>
  <p:embeddedFontLst>
    <p:embeddedFont>
      <p:font typeface="Oswald" panose="00000500000000000000" pitchFamily="2" charset="0"/>
      <p:regular r:id="rId54"/>
      <p:bold r:id="rId55"/>
    </p:embeddedFont>
    <p:embeddedFont>
      <p:font typeface="Raleway" pitchFamily="2" charset="0"/>
      <p:regular r:id="rId56"/>
      <p:bold r:id="rId57"/>
      <p:italic r:id="rId58"/>
      <p:boldItalic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CA98F5-EA9E-4DE7-B560-3ADBC643A427}">
  <a:tblStyle styleId="{F2CA98F5-EA9E-4DE7-B560-3ADBC643A4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2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Ồ KHÁNH TÂM" userId="7f05ea80-2dd3-48b1-8f4f-974ef5070897" providerId="ADAL" clId="{01AB95C2-F8E1-431E-B098-2D285EE1C646}"/>
    <pc:docChg chg="undo custSel addSld delSld modSld">
      <pc:chgData name="HỒ KHÁNH TÂM" userId="7f05ea80-2dd3-48b1-8f4f-974ef5070897" providerId="ADAL" clId="{01AB95C2-F8E1-431E-B098-2D285EE1C646}" dt="2024-06-16T16:46:28.690" v="1621" actId="47"/>
      <pc:docMkLst>
        <pc:docMk/>
      </pc:docMkLst>
      <pc:sldChg chg="modSp">
        <pc:chgData name="HỒ KHÁNH TÂM" userId="7f05ea80-2dd3-48b1-8f4f-974ef5070897" providerId="ADAL" clId="{01AB95C2-F8E1-431E-B098-2D285EE1C646}" dt="2024-06-16T15:26:04.758" v="1511" actId="207"/>
        <pc:sldMkLst>
          <pc:docMk/>
          <pc:sldMk cId="0" sldId="265"/>
        </pc:sldMkLst>
        <pc:spChg chg="mod">
          <ac:chgData name="HỒ KHÁNH TÂM" userId="7f05ea80-2dd3-48b1-8f4f-974ef5070897" providerId="ADAL" clId="{01AB95C2-F8E1-431E-B098-2D285EE1C646}" dt="2024-06-16T15:26:04.758" v="1511" actId="207"/>
          <ac:spMkLst>
            <pc:docMk/>
            <pc:sldMk cId="0" sldId="265"/>
            <ac:spMk id="852" creationId="{00000000-0000-0000-0000-000000000000}"/>
          </ac:spMkLst>
        </pc:spChg>
        <pc:spChg chg="mod">
          <ac:chgData name="HỒ KHÁNH TÂM" userId="7f05ea80-2dd3-48b1-8f4f-974ef5070897" providerId="ADAL" clId="{01AB95C2-F8E1-431E-B098-2D285EE1C646}" dt="2024-06-16T15:26:04.758" v="1511" actId="207"/>
          <ac:spMkLst>
            <pc:docMk/>
            <pc:sldMk cId="0" sldId="265"/>
            <ac:spMk id="853" creationId="{00000000-0000-0000-0000-000000000000}"/>
          </ac:spMkLst>
        </pc:spChg>
        <pc:spChg chg="mod">
          <ac:chgData name="HỒ KHÁNH TÂM" userId="7f05ea80-2dd3-48b1-8f4f-974ef5070897" providerId="ADAL" clId="{01AB95C2-F8E1-431E-B098-2D285EE1C646}" dt="2024-06-16T15:26:04.758" v="1511" actId="207"/>
          <ac:spMkLst>
            <pc:docMk/>
            <pc:sldMk cId="0" sldId="265"/>
            <ac:spMk id="854" creationId="{00000000-0000-0000-0000-000000000000}"/>
          </ac:spMkLst>
        </pc:spChg>
      </pc:sldChg>
      <pc:sldChg chg="del">
        <pc:chgData name="HỒ KHÁNH TÂM" userId="7f05ea80-2dd3-48b1-8f4f-974ef5070897" providerId="ADAL" clId="{01AB95C2-F8E1-431E-B098-2D285EE1C646}" dt="2024-06-16T14:33:50.340" v="0" actId="2696"/>
        <pc:sldMkLst>
          <pc:docMk/>
          <pc:sldMk cId="0" sldId="266"/>
        </pc:sldMkLst>
      </pc:sldChg>
      <pc:sldChg chg="modSp mod">
        <pc:chgData name="HỒ KHÁNH TÂM" userId="7f05ea80-2dd3-48b1-8f4f-974ef5070897" providerId="ADAL" clId="{01AB95C2-F8E1-431E-B098-2D285EE1C646}" dt="2024-06-16T15:27:50.871" v="1531" actId="207"/>
        <pc:sldMkLst>
          <pc:docMk/>
          <pc:sldMk cId="0" sldId="271"/>
        </pc:sldMkLst>
        <pc:spChg chg="mod">
          <ac:chgData name="HỒ KHÁNH TÂM" userId="7f05ea80-2dd3-48b1-8f4f-974ef5070897" providerId="ADAL" clId="{01AB95C2-F8E1-431E-B098-2D285EE1C646}" dt="2024-06-16T15:27:50.871" v="1531" actId="207"/>
          <ac:spMkLst>
            <pc:docMk/>
            <pc:sldMk cId="0" sldId="271"/>
            <ac:spMk id="961" creationId="{00000000-0000-0000-0000-000000000000}"/>
          </ac:spMkLst>
        </pc:spChg>
        <pc:spChg chg="mod">
          <ac:chgData name="HỒ KHÁNH TÂM" userId="7f05ea80-2dd3-48b1-8f4f-974ef5070897" providerId="ADAL" clId="{01AB95C2-F8E1-431E-B098-2D285EE1C646}" dt="2024-06-16T15:27:50.871" v="1531" actId="207"/>
          <ac:spMkLst>
            <pc:docMk/>
            <pc:sldMk cId="0" sldId="271"/>
            <ac:spMk id="963" creationId="{00000000-0000-0000-0000-000000000000}"/>
          </ac:spMkLst>
        </pc:spChg>
      </pc:sldChg>
      <pc:sldChg chg="del">
        <pc:chgData name="HỒ KHÁNH TÂM" userId="7f05ea80-2dd3-48b1-8f4f-974ef5070897" providerId="ADAL" clId="{01AB95C2-F8E1-431E-B098-2D285EE1C646}" dt="2024-06-16T14:34:17.027" v="2" actId="2696"/>
        <pc:sldMkLst>
          <pc:docMk/>
          <pc:sldMk cId="1910597538" sldId="314"/>
        </pc:sldMkLst>
      </pc:sldChg>
      <pc:sldChg chg="modSp modAnim">
        <pc:chgData name="HỒ KHÁNH TÂM" userId="7f05ea80-2dd3-48b1-8f4f-974ef5070897" providerId="ADAL" clId="{01AB95C2-F8E1-431E-B098-2D285EE1C646}" dt="2024-06-16T15:26:10.036" v="1512" actId="207"/>
        <pc:sldMkLst>
          <pc:docMk/>
          <pc:sldMk cId="2311194391" sldId="316"/>
        </pc:sldMkLst>
        <pc:spChg chg="mod">
          <ac:chgData name="HỒ KHÁNH TÂM" userId="7f05ea80-2dd3-48b1-8f4f-974ef5070897" providerId="ADAL" clId="{01AB95C2-F8E1-431E-B098-2D285EE1C646}" dt="2024-06-16T15:26:10.036" v="1512" actId="207"/>
          <ac:spMkLst>
            <pc:docMk/>
            <pc:sldMk cId="2311194391" sldId="316"/>
            <ac:spMk id="864" creationId="{868A8359-BF7B-03AC-896F-98B480C9C16F}"/>
          </ac:spMkLst>
        </pc:spChg>
        <pc:spChg chg="mod">
          <ac:chgData name="HỒ KHÁNH TÂM" userId="7f05ea80-2dd3-48b1-8f4f-974ef5070897" providerId="ADAL" clId="{01AB95C2-F8E1-431E-B098-2D285EE1C646}" dt="2024-06-16T15:26:10.036" v="1512" actId="207"/>
          <ac:spMkLst>
            <pc:docMk/>
            <pc:sldMk cId="2311194391" sldId="316"/>
            <ac:spMk id="865" creationId="{F9AEE587-7012-A931-A28A-5CD668792474}"/>
          </ac:spMkLst>
        </pc:spChg>
      </pc:sldChg>
      <pc:sldChg chg="modSp">
        <pc:chgData name="HỒ KHÁNH TÂM" userId="7f05ea80-2dd3-48b1-8f4f-974ef5070897" providerId="ADAL" clId="{01AB95C2-F8E1-431E-B098-2D285EE1C646}" dt="2024-06-16T15:26:14.173" v="1513" actId="207"/>
        <pc:sldMkLst>
          <pc:docMk/>
          <pc:sldMk cId="1472752526" sldId="317"/>
        </pc:sldMkLst>
        <pc:spChg chg="mod">
          <ac:chgData name="HỒ KHÁNH TÂM" userId="7f05ea80-2dd3-48b1-8f4f-974ef5070897" providerId="ADAL" clId="{01AB95C2-F8E1-431E-B098-2D285EE1C646}" dt="2024-06-16T15:26:14.173" v="1513" actId="207"/>
          <ac:spMkLst>
            <pc:docMk/>
            <pc:sldMk cId="1472752526" sldId="317"/>
            <ac:spMk id="864" creationId="{A7E25EC4-4797-90DE-A18D-EBF97A643D24}"/>
          </ac:spMkLst>
        </pc:spChg>
        <pc:spChg chg="mod">
          <ac:chgData name="HỒ KHÁNH TÂM" userId="7f05ea80-2dd3-48b1-8f4f-974ef5070897" providerId="ADAL" clId="{01AB95C2-F8E1-431E-B098-2D285EE1C646}" dt="2024-06-16T15:26:14.173" v="1513" actId="207"/>
          <ac:spMkLst>
            <pc:docMk/>
            <pc:sldMk cId="1472752526" sldId="317"/>
            <ac:spMk id="865" creationId="{D79DDF36-9EDA-B355-5554-7EA9DCB99B40}"/>
          </ac:spMkLst>
        </pc:spChg>
      </pc:sldChg>
      <pc:sldChg chg="modSp modAnim">
        <pc:chgData name="HỒ KHÁNH TÂM" userId="7f05ea80-2dd3-48b1-8f4f-974ef5070897" providerId="ADAL" clId="{01AB95C2-F8E1-431E-B098-2D285EE1C646}" dt="2024-06-16T15:26:17.283" v="1514" actId="207"/>
        <pc:sldMkLst>
          <pc:docMk/>
          <pc:sldMk cId="2241847505" sldId="318"/>
        </pc:sldMkLst>
        <pc:spChg chg="mod">
          <ac:chgData name="HỒ KHÁNH TÂM" userId="7f05ea80-2dd3-48b1-8f4f-974ef5070897" providerId="ADAL" clId="{01AB95C2-F8E1-431E-B098-2D285EE1C646}" dt="2024-06-16T15:26:17.283" v="1514" actId="207"/>
          <ac:spMkLst>
            <pc:docMk/>
            <pc:sldMk cId="2241847505" sldId="318"/>
            <ac:spMk id="864" creationId="{231F3C33-5D8C-870A-2D84-007E7A7A8B77}"/>
          </ac:spMkLst>
        </pc:spChg>
        <pc:spChg chg="mod">
          <ac:chgData name="HỒ KHÁNH TÂM" userId="7f05ea80-2dd3-48b1-8f4f-974ef5070897" providerId="ADAL" clId="{01AB95C2-F8E1-431E-B098-2D285EE1C646}" dt="2024-06-16T15:26:17.283" v="1514" actId="207"/>
          <ac:spMkLst>
            <pc:docMk/>
            <pc:sldMk cId="2241847505" sldId="318"/>
            <ac:spMk id="865" creationId="{472C8DF1-BAD4-CEF8-CC4A-2EB3EA1013D1}"/>
          </ac:spMkLst>
        </pc:spChg>
      </pc:sldChg>
      <pc:sldChg chg="modSp">
        <pc:chgData name="HỒ KHÁNH TÂM" userId="7f05ea80-2dd3-48b1-8f4f-974ef5070897" providerId="ADAL" clId="{01AB95C2-F8E1-431E-B098-2D285EE1C646}" dt="2024-06-16T15:26:24.003" v="1515" actId="207"/>
        <pc:sldMkLst>
          <pc:docMk/>
          <pc:sldMk cId="347568276" sldId="319"/>
        </pc:sldMkLst>
        <pc:spChg chg="mod">
          <ac:chgData name="HỒ KHÁNH TÂM" userId="7f05ea80-2dd3-48b1-8f4f-974ef5070897" providerId="ADAL" clId="{01AB95C2-F8E1-431E-B098-2D285EE1C646}" dt="2024-06-16T15:26:24.003" v="1515" actId="207"/>
          <ac:spMkLst>
            <pc:docMk/>
            <pc:sldMk cId="347568276" sldId="319"/>
            <ac:spMk id="961" creationId="{726A3EAB-41ED-756D-BC03-4807E5D95A0D}"/>
          </ac:spMkLst>
        </pc:spChg>
        <pc:spChg chg="mod">
          <ac:chgData name="HỒ KHÁNH TÂM" userId="7f05ea80-2dd3-48b1-8f4f-974ef5070897" providerId="ADAL" clId="{01AB95C2-F8E1-431E-B098-2D285EE1C646}" dt="2024-06-16T15:26:24.003" v="1515" actId="207"/>
          <ac:spMkLst>
            <pc:docMk/>
            <pc:sldMk cId="347568276" sldId="319"/>
            <ac:spMk id="962" creationId="{52588E37-9D67-49A8-6BFB-C04C6455C176}"/>
          </ac:spMkLst>
        </pc:spChg>
        <pc:spChg chg="mod">
          <ac:chgData name="HỒ KHÁNH TÂM" userId="7f05ea80-2dd3-48b1-8f4f-974ef5070897" providerId="ADAL" clId="{01AB95C2-F8E1-431E-B098-2D285EE1C646}" dt="2024-06-16T15:26:24.003" v="1515" actId="207"/>
          <ac:spMkLst>
            <pc:docMk/>
            <pc:sldMk cId="347568276" sldId="319"/>
            <ac:spMk id="963" creationId="{5D19BD82-A0C4-4BA3-7923-826225F61DBF}"/>
          </ac:spMkLst>
        </pc:spChg>
      </pc:sldChg>
      <pc:sldChg chg="modSp">
        <pc:chgData name="HỒ KHÁNH TÂM" userId="7f05ea80-2dd3-48b1-8f4f-974ef5070897" providerId="ADAL" clId="{01AB95C2-F8E1-431E-B098-2D285EE1C646}" dt="2024-06-16T15:26:34.085" v="1517" actId="207"/>
        <pc:sldMkLst>
          <pc:docMk/>
          <pc:sldMk cId="100836264" sldId="321"/>
        </pc:sldMkLst>
        <pc:spChg chg="mod">
          <ac:chgData name="HỒ KHÁNH TÂM" userId="7f05ea80-2dd3-48b1-8f4f-974ef5070897" providerId="ADAL" clId="{01AB95C2-F8E1-431E-B098-2D285EE1C646}" dt="2024-06-16T15:26:34.085" v="1517" actId="207"/>
          <ac:spMkLst>
            <pc:docMk/>
            <pc:sldMk cId="100836264" sldId="321"/>
            <ac:spMk id="961" creationId="{767BC457-93D2-9CCE-F108-B82D026C13E8}"/>
          </ac:spMkLst>
        </pc:spChg>
        <pc:spChg chg="mod">
          <ac:chgData name="HỒ KHÁNH TÂM" userId="7f05ea80-2dd3-48b1-8f4f-974ef5070897" providerId="ADAL" clId="{01AB95C2-F8E1-431E-B098-2D285EE1C646}" dt="2024-06-16T15:26:34.085" v="1517" actId="207"/>
          <ac:spMkLst>
            <pc:docMk/>
            <pc:sldMk cId="100836264" sldId="321"/>
            <ac:spMk id="962" creationId="{6F8EF122-C29F-E617-CCDF-C7900E1BCE89}"/>
          </ac:spMkLst>
        </pc:spChg>
        <pc:spChg chg="mod">
          <ac:chgData name="HỒ KHÁNH TÂM" userId="7f05ea80-2dd3-48b1-8f4f-974ef5070897" providerId="ADAL" clId="{01AB95C2-F8E1-431E-B098-2D285EE1C646}" dt="2024-06-16T15:26:34.085" v="1517" actId="207"/>
          <ac:spMkLst>
            <pc:docMk/>
            <pc:sldMk cId="100836264" sldId="321"/>
            <ac:spMk id="963" creationId="{BBBFE03F-C2A8-554C-7811-9040C9644FF2}"/>
          </ac:spMkLst>
        </pc:spChg>
      </pc:sldChg>
      <pc:sldChg chg="modSp">
        <pc:chgData name="HỒ KHÁNH TÂM" userId="7f05ea80-2dd3-48b1-8f4f-974ef5070897" providerId="ADAL" clId="{01AB95C2-F8E1-431E-B098-2D285EE1C646}" dt="2024-06-16T15:26:39.253" v="1518" actId="207"/>
        <pc:sldMkLst>
          <pc:docMk/>
          <pc:sldMk cId="1376440721" sldId="322"/>
        </pc:sldMkLst>
        <pc:spChg chg="mod">
          <ac:chgData name="HỒ KHÁNH TÂM" userId="7f05ea80-2dd3-48b1-8f4f-974ef5070897" providerId="ADAL" clId="{01AB95C2-F8E1-431E-B098-2D285EE1C646}" dt="2024-06-16T15:26:39.253" v="1518" actId="207"/>
          <ac:spMkLst>
            <pc:docMk/>
            <pc:sldMk cId="1376440721" sldId="322"/>
            <ac:spMk id="961" creationId="{111A8B9F-A082-96E9-57A1-A2366B8064EA}"/>
          </ac:spMkLst>
        </pc:spChg>
        <pc:spChg chg="mod">
          <ac:chgData name="HỒ KHÁNH TÂM" userId="7f05ea80-2dd3-48b1-8f4f-974ef5070897" providerId="ADAL" clId="{01AB95C2-F8E1-431E-B098-2D285EE1C646}" dt="2024-06-16T15:26:39.253" v="1518" actId="207"/>
          <ac:spMkLst>
            <pc:docMk/>
            <pc:sldMk cId="1376440721" sldId="322"/>
            <ac:spMk id="962" creationId="{248B95EC-34D1-C482-075E-3CB90ABF2619}"/>
          </ac:spMkLst>
        </pc:spChg>
        <pc:spChg chg="mod">
          <ac:chgData name="HỒ KHÁNH TÂM" userId="7f05ea80-2dd3-48b1-8f4f-974ef5070897" providerId="ADAL" clId="{01AB95C2-F8E1-431E-B098-2D285EE1C646}" dt="2024-06-16T15:26:39.253" v="1518" actId="207"/>
          <ac:spMkLst>
            <pc:docMk/>
            <pc:sldMk cId="1376440721" sldId="322"/>
            <ac:spMk id="963" creationId="{1944E9B0-21C6-7FEA-61F0-CF66FB4C058A}"/>
          </ac:spMkLst>
        </pc:spChg>
      </pc:sldChg>
      <pc:sldChg chg="modSp">
        <pc:chgData name="HỒ KHÁNH TÂM" userId="7f05ea80-2dd3-48b1-8f4f-974ef5070897" providerId="ADAL" clId="{01AB95C2-F8E1-431E-B098-2D285EE1C646}" dt="2024-06-16T15:26:42.090" v="1519" actId="207"/>
        <pc:sldMkLst>
          <pc:docMk/>
          <pc:sldMk cId="2251583469" sldId="323"/>
        </pc:sldMkLst>
        <pc:spChg chg="mod">
          <ac:chgData name="HỒ KHÁNH TÂM" userId="7f05ea80-2dd3-48b1-8f4f-974ef5070897" providerId="ADAL" clId="{01AB95C2-F8E1-431E-B098-2D285EE1C646}" dt="2024-06-16T15:26:42.090" v="1519" actId="207"/>
          <ac:spMkLst>
            <pc:docMk/>
            <pc:sldMk cId="2251583469" sldId="323"/>
            <ac:spMk id="961" creationId="{0EC5C9D1-DCF0-A58D-51AC-6B461BCB8D3F}"/>
          </ac:spMkLst>
        </pc:spChg>
        <pc:spChg chg="mod">
          <ac:chgData name="HỒ KHÁNH TÂM" userId="7f05ea80-2dd3-48b1-8f4f-974ef5070897" providerId="ADAL" clId="{01AB95C2-F8E1-431E-B098-2D285EE1C646}" dt="2024-06-16T15:26:42.090" v="1519" actId="207"/>
          <ac:spMkLst>
            <pc:docMk/>
            <pc:sldMk cId="2251583469" sldId="323"/>
            <ac:spMk id="962" creationId="{6F4C0D16-705E-D6DE-FC83-363323BF2D58}"/>
          </ac:spMkLst>
        </pc:spChg>
        <pc:spChg chg="mod">
          <ac:chgData name="HỒ KHÁNH TÂM" userId="7f05ea80-2dd3-48b1-8f4f-974ef5070897" providerId="ADAL" clId="{01AB95C2-F8E1-431E-B098-2D285EE1C646}" dt="2024-06-16T15:26:42.090" v="1519" actId="207"/>
          <ac:spMkLst>
            <pc:docMk/>
            <pc:sldMk cId="2251583469" sldId="323"/>
            <ac:spMk id="963" creationId="{90AD02D9-B5AB-BA68-8846-7DA016E52D48}"/>
          </ac:spMkLst>
        </pc:spChg>
      </pc:sldChg>
      <pc:sldChg chg="modSp">
        <pc:chgData name="HỒ KHÁNH TÂM" userId="7f05ea80-2dd3-48b1-8f4f-974ef5070897" providerId="ADAL" clId="{01AB95C2-F8E1-431E-B098-2D285EE1C646}" dt="2024-06-16T15:26:44.560" v="1520" actId="207"/>
        <pc:sldMkLst>
          <pc:docMk/>
          <pc:sldMk cId="932016735" sldId="324"/>
        </pc:sldMkLst>
        <pc:spChg chg="mod">
          <ac:chgData name="HỒ KHÁNH TÂM" userId="7f05ea80-2dd3-48b1-8f4f-974ef5070897" providerId="ADAL" clId="{01AB95C2-F8E1-431E-B098-2D285EE1C646}" dt="2024-06-16T15:26:44.560" v="1520" actId="207"/>
          <ac:spMkLst>
            <pc:docMk/>
            <pc:sldMk cId="932016735" sldId="324"/>
            <ac:spMk id="961" creationId="{D243962B-647F-B634-BDBE-C380306EE12D}"/>
          </ac:spMkLst>
        </pc:spChg>
        <pc:spChg chg="mod">
          <ac:chgData name="HỒ KHÁNH TÂM" userId="7f05ea80-2dd3-48b1-8f4f-974ef5070897" providerId="ADAL" clId="{01AB95C2-F8E1-431E-B098-2D285EE1C646}" dt="2024-06-16T15:26:44.560" v="1520" actId="207"/>
          <ac:spMkLst>
            <pc:docMk/>
            <pc:sldMk cId="932016735" sldId="324"/>
            <ac:spMk id="962" creationId="{55E8855E-E03A-89E3-E243-8DDAB08B5201}"/>
          </ac:spMkLst>
        </pc:spChg>
        <pc:spChg chg="mod">
          <ac:chgData name="HỒ KHÁNH TÂM" userId="7f05ea80-2dd3-48b1-8f4f-974ef5070897" providerId="ADAL" clId="{01AB95C2-F8E1-431E-B098-2D285EE1C646}" dt="2024-06-16T15:26:44.560" v="1520" actId="207"/>
          <ac:spMkLst>
            <pc:docMk/>
            <pc:sldMk cId="932016735" sldId="324"/>
            <ac:spMk id="963" creationId="{B20C4038-4363-B1E5-E7FA-31A2DEC427F8}"/>
          </ac:spMkLst>
        </pc:spChg>
      </pc:sldChg>
      <pc:sldChg chg="modSp mod">
        <pc:chgData name="HỒ KHÁNH TÂM" userId="7f05ea80-2dd3-48b1-8f4f-974ef5070897" providerId="ADAL" clId="{01AB95C2-F8E1-431E-B098-2D285EE1C646}" dt="2024-06-16T15:26:47.190" v="1521" actId="207"/>
        <pc:sldMkLst>
          <pc:docMk/>
          <pc:sldMk cId="663991630" sldId="325"/>
        </pc:sldMkLst>
        <pc:spChg chg="mod">
          <ac:chgData name="HỒ KHÁNH TÂM" userId="7f05ea80-2dd3-48b1-8f4f-974ef5070897" providerId="ADAL" clId="{01AB95C2-F8E1-431E-B098-2D285EE1C646}" dt="2024-06-16T15:26:47.190" v="1521" actId="207"/>
          <ac:spMkLst>
            <pc:docMk/>
            <pc:sldMk cId="663991630" sldId="325"/>
            <ac:spMk id="961" creationId="{3A129D31-F3AB-7C52-04E6-366C91FB401B}"/>
          </ac:spMkLst>
        </pc:spChg>
        <pc:spChg chg="mod">
          <ac:chgData name="HỒ KHÁNH TÂM" userId="7f05ea80-2dd3-48b1-8f4f-974ef5070897" providerId="ADAL" clId="{01AB95C2-F8E1-431E-B098-2D285EE1C646}" dt="2024-06-16T15:26:47.190" v="1521" actId="207"/>
          <ac:spMkLst>
            <pc:docMk/>
            <pc:sldMk cId="663991630" sldId="325"/>
            <ac:spMk id="962" creationId="{3F86A01E-9EA2-53C1-9592-65F15FBA3EA6}"/>
          </ac:spMkLst>
        </pc:spChg>
        <pc:spChg chg="mod">
          <ac:chgData name="HỒ KHÁNH TÂM" userId="7f05ea80-2dd3-48b1-8f4f-974ef5070897" providerId="ADAL" clId="{01AB95C2-F8E1-431E-B098-2D285EE1C646}" dt="2024-06-16T15:26:47.190" v="1521" actId="207"/>
          <ac:spMkLst>
            <pc:docMk/>
            <pc:sldMk cId="663991630" sldId="325"/>
            <ac:spMk id="963" creationId="{E15C9702-E19F-315F-A02C-AAA015D1C3C1}"/>
          </ac:spMkLst>
        </pc:spChg>
      </pc:sldChg>
      <pc:sldChg chg="modSp">
        <pc:chgData name="HỒ KHÁNH TÂM" userId="7f05ea80-2dd3-48b1-8f4f-974ef5070897" providerId="ADAL" clId="{01AB95C2-F8E1-431E-B098-2D285EE1C646}" dt="2024-06-16T15:26:51.020" v="1522" actId="207"/>
        <pc:sldMkLst>
          <pc:docMk/>
          <pc:sldMk cId="4086686300" sldId="326"/>
        </pc:sldMkLst>
        <pc:spChg chg="mod">
          <ac:chgData name="HỒ KHÁNH TÂM" userId="7f05ea80-2dd3-48b1-8f4f-974ef5070897" providerId="ADAL" clId="{01AB95C2-F8E1-431E-B098-2D285EE1C646}" dt="2024-06-16T15:26:51.020" v="1522" actId="207"/>
          <ac:spMkLst>
            <pc:docMk/>
            <pc:sldMk cId="4086686300" sldId="326"/>
            <ac:spMk id="961" creationId="{7C158A3B-A930-BDBD-ACA9-B361686ED34C}"/>
          </ac:spMkLst>
        </pc:spChg>
        <pc:spChg chg="mod">
          <ac:chgData name="HỒ KHÁNH TÂM" userId="7f05ea80-2dd3-48b1-8f4f-974ef5070897" providerId="ADAL" clId="{01AB95C2-F8E1-431E-B098-2D285EE1C646}" dt="2024-06-16T15:26:51.020" v="1522" actId="207"/>
          <ac:spMkLst>
            <pc:docMk/>
            <pc:sldMk cId="4086686300" sldId="326"/>
            <ac:spMk id="962" creationId="{8C872D2C-A1C1-7A9D-1492-9BD8E9AB6F4B}"/>
          </ac:spMkLst>
        </pc:spChg>
        <pc:spChg chg="mod">
          <ac:chgData name="HỒ KHÁNH TÂM" userId="7f05ea80-2dd3-48b1-8f4f-974ef5070897" providerId="ADAL" clId="{01AB95C2-F8E1-431E-B098-2D285EE1C646}" dt="2024-06-16T15:26:51.020" v="1522" actId="207"/>
          <ac:spMkLst>
            <pc:docMk/>
            <pc:sldMk cId="4086686300" sldId="326"/>
            <ac:spMk id="963" creationId="{8B6B3BC9-4898-F8BE-A3E3-A1617042C94D}"/>
          </ac:spMkLst>
        </pc:spChg>
      </pc:sldChg>
      <pc:sldChg chg="modSp">
        <pc:chgData name="HỒ KHÁNH TÂM" userId="7f05ea80-2dd3-48b1-8f4f-974ef5070897" providerId="ADAL" clId="{01AB95C2-F8E1-431E-B098-2D285EE1C646}" dt="2024-06-16T14:43:19.936" v="443" actId="20577"/>
        <pc:sldMkLst>
          <pc:docMk/>
          <pc:sldMk cId="3838509952" sldId="327"/>
        </pc:sldMkLst>
        <pc:spChg chg="mod">
          <ac:chgData name="HỒ KHÁNH TÂM" userId="7f05ea80-2dd3-48b1-8f4f-974ef5070897" providerId="ADAL" clId="{01AB95C2-F8E1-431E-B098-2D285EE1C646}" dt="2024-06-16T14:43:19.936" v="443" actId="20577"/>
          <ac:spMkLst>
            <pc:docMk/>
            <pc:sldMk cId="3838509952" sldId="327"/>
            <ac:spMk id="781" creationId="{A64D064E-0311-BC4B-C2BC-3DCE25D900A1}"/>
          </ac:spMkLst>
        </pc:spChg>
      </pc:sldChg>
      <pc:sldChg chg="modSp">
        <pc:chgData name="HỒ KHÁNH TÂM" userId="7f05ea80-2dd3-48b1-8f4f-974ef5070897" providerId="ADAL" clId="{01AB95C2-F8E1-431E-B098-2D285EE1C646}" dt="2024-06-16T15:26:30.984" v="1516" actId="207"/>
        <pc:sldMkLst>
          <pc:docMk/>
          <pc:sldMk cId="2688917429" sldId="328"/>
        </pc:sldMkLst>
        <pc:spChg chg="mod">
          <ac:chgData name="HỒ KHÁNH TÂM" userId="7f05ea80-2dd3-48b1-8f4f-974ef5070897" providerId="ADAL" clId="{01AB95C2-F8E1-431E-B098-2D285EE1C646}" dt="2024-06-16T15:26:30.984" v="1516" actId="207"/>
          <ac:spMkLst>
            <pc:docMk/>
            <pc:sldMk cId="2688917429" sldId="328"/>
            <ac:spMk id="961" creationId="{4873C7AA-A8F7-7D70-3AA2-6BC981DDC117}"/>
          </ac:spMkLst>
        </pc:spChg>
        <pc:spChg chg="mod">
          <ac:chgData name="HỒ KHÁNH TÂM" userId="7f05ea80-2dd3-48b1-8f4f-974ef5070897" providerId="ADAL" clId="{01AB95C2-F8E1-431E-B098-2D285EE1C646}" dt="2024-06-16T15:26:30.984" v="1516" actId="207"/>
          <ac:spMkLst>
            <pc:docMk/>
            <pc:sldMk cId="2688917429" sldId="328"/>
            <ac:spMk id="962" creationId="{D9679086-047C-A63D-5BB7-B5DB10258A13}"/>
          </ac:spMkLst>
        </pc:spChg>
        <pc:spChg chg="mod">
          <ac:chgData name="HỒ KHÁNH TÂM" userId="7f05ea80-2dd3-48b1-8f4f-974ef5070897" providerId="ADAL" clId="{01AB95C2-F8E1-431E-B098-2D285EE1C646}" dt="2024-06-16T15:26:30.984" v="1516" actId="207"/>
          <ac:spMkLst>
            <pc:docMk/>
            <pc:sldMk cId="2688917429" sldId="328"/>
            <ac:spMk id="963" creationId="{BCF4FE1F-3FAA-EEBC-FD11-789718D2D2F0}"/>
          </ac:spMkLst>
        </pc:spChg>
      </pc:sldChg>
      <pc:sldChg chg="modSp mod">
        <pc:chgData name="HỒ KHÁNH TÂM" userId="7f05ea80-2dd3-48b1-8f4f-974ef5070897" providerId="ADAL" clId="{01AB95C2-F8E1-431E-B098-2D285EE1C646}" dt="2024-06-16T15:27:46.273" v="1530" actId="12"/>
        <pc:sldMkLst>
          <pc:docMk/>
          <pc:sldMk cId="136558804" sldId="329"/>
        </pc:sldMkLst>
        <pc:spChg chg="mod">
          <ac:chgData name="HỒ KHÁNH TÂM" userId="7f05ea80-2dd3-48b1-8f4f-974ef5070897" providerId="ADAL" clId="{01AB95C2-F8E1-431E-B098-2D285EE1C646}" dt="2024-06-16T15:27:46.273" v="1530" actId="12"/>
          <ac:spMkLst>
            <pc:docMk/>
            <pc:sldMk cId="136558804" sldId="329"/>
            <ac:spMk id="17" creationId="{5371996C-E3F0-A7A6-08C8-E32F8CED29EA}"/>
          </ac:spMkLst>
        </pc:spChg>
        <pc:spChg chg="mod">
          <ac:chgData name="HỒ KHÁNH TÂM" userId="7f05ea80-2dd3-48b1-8f4f-974ef5070897" providerId="ADAL" clId="{01AB95C2-F8E1-431E-B098-2D285EE1C646}" dt="2024-06-16T15:26:56.443" v="1523" actId="207"/>
          <ac:spMkLst>
            <pc:docMk/>
            <pc:sldMk cId="136558804" sldId="329"/>
            <ac:spMk id="781" creationId="{C266C8BF-0862-0C4A-4BC3-C9A1A767E17A}"/>
          </ac:spMkLst>
        </pc:spChg>
      </pc:sldChg>
      <pc:sldChg chg="modSp">
        <pc:chgData name="HỒ KHÁNH TÂM" userId="7f05ea80-2dd3-48b1-8f4f-974ef5070897" providerId="ADAL" clId="{01AB95C2-F8E1-431E-B098-2D285EE1C646}" dt="2024-06-16T15:28:29.665" v="1539" actId="207"/>
        <pc:sldMkLst>
          <pc:docMk/>
          <pc:sldMk cId="3953451496" sldId="330"/>
        </pc:sldMkLst>
        <pc:spChg chg="mod">
          <ac:chgData name="HỒ KHÁNH TÂM" userId="7f05ea80-2dd3-48b1-8f4f-974ef5070897" providerId="ADAL" clId="{01AB95C2-F8E1-431E-B098-2D285EE1C646}" dt="2024-06-16T15:28:29.665" v="1539" actId="207"/>
          <ac:spMkLst>
            <pc:docMk/>
            <pc:sldMk cId="3953451496" sldId="330"/>
            <ac:spMk id="961" creationId="{2B5CFDE6-86C3-9C3C-1112-AC2161689FB9}"/>
          </ac:spMkLst>
        </pc:spChg>
        <pc:spChg chg="mod">
          <ac:chgData name="HỒ KHÁNH TÂM" userId="7f05ea80-2dd3-48b1-8f4f-974ef5070897" providerId="ADAL" clId="{01AB95C2-F8E1-431E-B098-2D285EE1C646}" dt="2024-06-16T15:28:29.665" v="1539" actId="207"/>
          <ac:spMkLst>
            <pc:docMk/>
            <pc:sldMk cId="3953451496" sldId="330"/>
            <ac:spMk id="962" creationId="{4B0E9C81-411E-8E15-87D8-26D793FC9C8D}"/>
          </ac:spMkLst>
        </pc:spChg>
        <pc:spChg chg="mod">
          <ac:chgData name="HỒ KHÁNH TÂM" userId="7f05ea80-2dd3-48b1-8f4f-974ef5070897" providerId="ADAL" clId="{01AB95C2-F8E1-431E-B098-2D285EE1C646}" dt="2024-06-16T15:28:29.665" v="1539" actId="207"/>
          <ac:spMkLst>
            <pc:docMk/>
            <pc:sldMk cId="3953451496" sldId="330"/>
            <ac:spMk id="963" creationId="{FCA6F08A-52A5-3917-81ED-19D63B85FBE9}"/>
          </ac:spMkLst>
        </pc:spChg>
      </pc:sldChg>
      <pc:sldChg chg="modSp modAnim">
        <pc:chgData name="HỒ KHÁNH TÂM" userId="7f05ea80-2dd3-48b1-8f4f-974ef5070897" providerId="ADAL" clId="{01AB95C2-F8E1-431E-B098-2D285EE1C646}" dt="2024-06-16T15:28:33.279" v="1540" actId="207"/>
        <pc:sldMkLst>
          <pc:docMk/>
          <pc:sldMk cId="2554166311" sldId="331"/>
        </pc:sldMkLst>
        <pc:spChg chg="mod">
          <ac:chgData name="HỒ KHÁNH TÂM" userId="7f05ea80-2dd3-48b1-8f4f-974ef5070897" providerId="ADAL" clId="{01AB95C2-F8E1-431E-B098-2D285EE1C646}" dt="2024-06-16T15:28:33.279" v="1540" actId="207"/>
          <ac:spMkLst>
            <pc:docMk/>
            <pc:sldMk cId="2554166311" sldId="331"/>
            <ac:spMk id="961" creationId="{CA617D7B-F7F5-A2D1-64F5-C5031F0A0618}"/>
          </ac:spMkLst>
        </pc:spChg>
        <pc:spChg chg="mod">
          <ac:chgData name="HỒ KHÁNH TÂM" userId="7f05ea80-2dd3-48b1-8f4f-974ef5070897" providerId="ADAL" clId="{01AB95C2-F8E1-431E-B098-2D285EE1C646}" dt="2024-06-16T15:28:33.279" v="1540" actId="207"/>
          <ac:spMkLst>
            <pc:docMk/>
            <pc:sldMk cId="2554166311" sldId="331"/>
            <ac:spMk id="962" creationId="{B183B6A2-2663-107F-E451-8548E5841A14}"/>
          </ac:spMkLst>
        </pc:spChg>
        <pc:spChg chg="mod">
          <ac:chgData name="HỒ KHÁNH TÂM" userId="7f05ea80-2dd3-48b1-8f4f-974ef5070897" providerId="ADAL" clId="{01AB95C2-F8E1-431E-B098-2D285EE1C646}" dt="2024-06-16T15:28:33.279" v="1540" actId="207"/>
          <ac:spMkLst>
            <pc:docMk/>
            <pc:sldMk cId="2554166311" sldId="331"/>
            <ac:spMk id="963" creationId="{0E3F2BBA-0D5E-8A6A-9F58-9E694409DE05}"/>
          </ac:spMkLst>
        </pc:spChg>
      </pc:sldChg>
      <pc:sldChg chg="modSp">
        <pc:chgData name="HỒ KHÁNH TÂM" userId="7f05ea80-2dd3-48b1-8f4f-974ef5070897" providerId="ADAL" clId="{01AB95C2-F8E1-431E-B098-2D285EE1C646}" dt="2024-06-16T15:28:36.306" v="1541" actId="207"/>
        <pc:sldMkLst>
          <pc:docMk/>
          <pc:sldMk cId="3635677841" sldId="332"/>
        </pc:sldMkLst>
        <pc:spChg chg="mod">
          <ac:chgData name="HỒ KHÁNH TÂM" userId="7f05ea80-2dd3-48b1-8f4f-974ef5070897" providerId="ADAL" clId="{01AB95C2-F8E1-431E-B098-2D285EE1C646}" dt="2024-06-16T15:28:36.306" v="1541" actId="207"/>
          <ac:spMkLst>
            <pc:docMk/>
            <pc:sldMk cId="3635677841" sldId="332"/>
            <ac:spMk id="961" creationId="{F1F162C1-D8DD-12C0-2E10-A7F892C76D0D}"/>
          </ac:spMkLst>
        </pc:spChg>
        <pc:spChg chg="mod">
          <ac:chgData name="HỒ KHÁNH TÂM" userId="7f05ea80-2dd3-48b1-8f4f-974ef5070897" providerId="ADAL" clId="{01AB95C2-F8E1-431E-B098-2D285EE1C646}" dt="2024-06-16T15:28:36.306" v="1541" actId="207"/>
          <ac:spMkLst>
            <pc:docMk/>
            <pc:sldMk cId="3635677841" sldId="332"/>
            <ac:spMk id="962" creationId="{1D25AA95-9BDA-B25D-C161-197B4C99A8A1}"/>
          </ac:spMkLst>
        </pc:spChg>
        <pc:spChg chg="mod">
          <ac:chgData name="HỒ KHÁNH TÂM" userId="7f05ea80-2dd3-48b1-8f4f-974ef5070897" providerId="ADAL" clId="{01AB95C2-F8E1-431E-B098-2D285EE1C646}" dt="2024-06-16T15:28:36.306" v="1541" actId="207"/>
          <ac:spMkLst>
            <pc:docMk/>
            <pc:sldMk cId="3635677841" sldId="332"/>
            <ac:spMk id="963" creationId="{955D2D56-749A-2251-B861-35E4B0696A9B}"/>
          </ac:spMkLst>
        </pc:spChg>
      </pc:sldChg>
      <pc:sldChg chg="modSp">
        <pc:chgData name="HỒ KHÁNH TÂM" userId="7f05ea80-2dd3-48b1-8f4f-974ef5070897" providerId="ADAL" clId="{01AB95C2-F8E1-431E-B098-2D285EE1C646}" dt="2024-06-16T15:28:39.399" v="1542" actId="207"/>
        <pc:sldMkLst>
          <pc:docMk/>
          <pc:sldMk cId="3626043349" sldId="333"/>
        </pc:sldMkLst>
        <pc:spChg chg="mod">
          <ac:chgData name="HỒ KHÁNH TÂM" userId="7f05ea80-2dd3-48b1-8f4f-974ef5070897" providerId="ADAL" clId="{01AB95C2-F8E1-431E-B098-2D285EE1C646}" dt="2024-06-16T15:28:39.399" v="1542" actId="207"/>
          <ac:spMkLst>
            <pc:docMk/>
            <pc:sldMk cId="3626043349" sldId="333"/>
            <ac:spMk id="961" creationId="{EC89EBD6-9266-C130-5D2F-807831533487}"/>
          </ac:spMkLst>
        </pc:spChg>
        <pc:spChg chg="mod">
          <ac:chgData name="HỒ KHÁNH TÂM" userId="7f05ea80-2dd3-48b1-8f4f-974ef5070897" providerId="ADAL" clId="{01AB95C2-F8E1-431E-B098-2D285EE1C646}" dt="2024-06-16T15:28:39.399" v="1542" actId="207"/>
          <ac:spMkLst>
            <pc:docMk/>
            <pc:sldMk cId="3626043349" sldId="333"/>
            <ac:spMk id="962" creationId="{F34EB64C-900F-39D3-B86C-690A14FAB371}"/>
          </ac:spMkLst>
        </pc:spChg>
        <pc:spChg chg="mod">
          <ac:chgData name="HỒ KHÁNH TÂM" userId="7f05ea80-2dd3-48b1-8f4f-974ef5070897" providerId="ADAL" clId="{01AB95C2-F8E1-431E-B098-2D285EE1C646}" dt="2024-06-16T15:28:39.399" v="1542" actId="207"/>
          <ac:spMkLst>
            <pc:docMk/>
            <pc:sldMk cId="3626043349" sldId="333"/>
            <ac:spMk id="963" creationId="{B0D155B5-C130-6AD7-A550-EDC35D54E7BF}"/>
          </ac:spMkLst>
        </pc:spChg>
      </pc:sldChg>
      <pc:sldChg chg="modSp">
        <pc:chgData name="HỒ KHÁNH TÂM" userId="7f05ea80-2dd3-48b1-8f4f-974ef5070897" providerId="ADAL" clId="{01AB95C2-F8E1-431E-B098-2D285EE1C646}" dt="2024-06-16T15:28:42.207" v="1543" actId="207"/>
        <pc:sldMkLst>
          <pc:docMk/>
          <pc:sldMk cId="61215109" sldId="334"/>
        </pc:sldMkLst>
        <pc:spChg chg="mod">
          <ac:chgData name="HỒ KHÁNH TÂM" userId="7f05ea80-2dd3-48b1-8f4f-974ef5070897" providerId="ADAL" clId="{01AB95C2-F8E1-431E-B098-2D285EE1C646}" dt="2024-06-16T15:28:42.207" v="1543" actId="207"/>
          <ac:spMkLst>
            <pc:docMk/>
            <pc:sldMk cId="61215109" sldId="334"/>
            <ac:spMk id="961" creationId="{E310C875-923A-E74D-EA25-F32BE66A91E9}"/>
          </ac:spMkLst>
        </pc:spChg>
        <pc:spChg chg="mod">
          <ac:chgData name="HỒ KHÁNH TÂM" userId="7f05ea80-2dd3-48b1-8f4f-974ef5070897" providerId="ADAL" clId="{01AB95C2-F8E1-431E-B098-2D285EE1C646}" dt="2024-06-16T15:28:42.207" v="1543" actId="207"/>
          <ac:spMkLst>
            <pc:docMk/>
            <pc:sldMk cId="61215109" sldId="334"/>
            <ac:spMk id="962" creationId="{709CF0DC-9D19-7D06-7E5C-6DB9D2FF2A39}"/>
          </ac:spMkLst>
        </pc:spChg>
        <pc:spChg chg="mod">
          <ac:chgData name="HỒ KHÁNH TÂM" userId="7f05ea80-2dd3-48b1-8f4f-974ef5070897" providerId="ADAL" clId="{01AB95C2-F8E1-431E-B098-2D285EE1C646}" dt="2024-06-16T15:28:42.207" v="1543" actId="207"/>
          <ac:spMkLst>
            <pc:docMk/>
            <pc:sldMk cId="61215109" sldId="334"/>
            <ac:spMk id="963" creationId="{6A57FE59-B5A3-B434-1129-20CE432F5E9A}"/>
          </ac:spMkLst>
        </pc:spChg>
      </pc:sldChg>
      <pc:sldChg chg="modSp">
        <pc:chgData name="HỒ KHÁNH TÂM" userId="7f05ea80-2dd3-48b1-8f4f-974ef5070897" providerId="ADAL" clId="{01AB95C2-F8E1-431E-B098-2D285EE1C646}" dt="2024-06-16T15:28:48.038" v="1544" actId="207"/>
        <pc:sldMkLst>
          <pc:docMk/>
          <pc:sldMk cId="899618024" sldId="336"/>
        </pc:sldMkLst>
        <pc:spChg chg="mod">
          <ac:chgData name="HỒ KHÁNH TÂM" userId="7f05ea80-2dd3-48b1-8f4f-974ef5070897" providerId="ADAL" clId="{01AB95C2-F8E1-431E-B098-2D285EE1C646}" dt="2024-06-16T15:28:48.038" v="1544" actId="207"/>
          <ac:spMkLst>
            <pc:docMk/>
            <pc:sldMk cId="899618024" sldId="336"/>
            <ac:spMk id="961" creationId="{33E429FD-77B3-49C3-21E0-93BEC40B6C18}"/>
          </ac:spMkLst>
        </pc:spChg>
        <pc:spChg chg="mod">
          <ac:chgData name="HỒ KHÁNH TÂM" userId="7f05ea80-2dd3-48b1-8f4f-974ef5070897" providerId="ADAL" clId="{01AB95C2-F8E1-431E-B098-2D285EE1C646}" dt="2024-06-16T15:28:48.038" v="1544" actId="207"/>
          <ac:spMkLst>
            <pc:docMk/>
            <pc:sldMk cId="899618024" sldId="336"/>
            <ac:spMk id="962" creationId="{C87E7D1F-165E-D743-1A5A-708E79F8AF91}"/>
          </ac:spMkLst>
        </pc:spChg>
        <pc:spChg chg="mod">
          <ac:chgData name="HỒ KHÁNH TÂM" userId="7f05ea80-2dd3-48b1-8f4f-974ef5070897" providerId="ADAL" clId="{01AB95C2-F8E1-431E-B098-2D285EE1C646}" dt="2024-06-16T15:28:48.038" v="1544" actId="207"/>
          <ac:spMkLst>
            <pc:docMk/>
            <pc:sldMk cId="899618024" sldId="336"/>
            <ac:spMk id="963" creationId="{61D23980-8D4E-87BC-E426-F0FB414F396A}"/>
          </ac:spMkLst>
        </pc:spChg>
      </pc:sldChg>
      <pc:sldChg chg="modSp">
        <pc:chgData name="HỒ KHÁNH TÂM" userId="7f05ea80-2dd3-48b1-8f4f-974ef5070897" providerId="ADAL" clId="{01AB95C2-F8E1-431E-B098-2D285EE1C646}" dt="2024-06-16T15:28:51.013" v="1545" actId="207"/>
        <pc:sldMkLst>
          <pc:docMk/>
          <pc:sldMk cId="2973922979" sldId="337"/>
        </pc:sldMkLst>
        <pc:spChg chg="mod">
          <ac:chgData name="HỒ KHÁNH TÂM" userId="7f05ea80-2dd3-48b1-8f4f-974ef5070897" providerId="ADAL" clId="{01AB95C2-F8E1-431E-B098-2D285EE1C646}" dt="2024-06-16T15:28:51.013" v="1545" actId="207"/>
          <ac:spMkLst>
            <pc:docMk/>
            <pc:sldMk cId="2973922979" sldId="337"/>
            <ac:spMk id="961" creationId="{5C6A134F-AA39-E65E-0C98-AE21AEA71BA9}"/>
          </ac:spMkLst>
        </pc:spChg>
        <pc:spChg chg="mod">
          <ac:chgData name="HỒ KHÁNH TÂM" userId="7f05ea80-2dd3-48b1-8f4f-974ef5070897" providerId="ADAL" clId="{01AB95C2-F8E1-431E-B098-2D285EE1C646}" dt="2024-06-16T15:28:51.013" v="1545" actId="207"/>
          <ac:spMkLst>
            <pc:docMk/>
            <pc:sldMk cId="2973922979" sldId="337"/>
            <ac:spMk id="962" creationId="{A00B39B3-C6ED-8A07-2A67-FA95042ED031}"/>
          </ac:spMkLst>
        </pc:spChg>
        <pc:spChg chg="mod">
          <ac:chgData name="HỒ KHÁNH TÂM" userId="7f05ea80-2dd3-48b1-8f4f-974ef5070897" providerId="ADAL" clId="{01AB95C2-F8E1-431E-B098-2D285EE1C646}" dt="2024-06-16T15:28:51.013" v="1545" actId="207"/>
          <ac:spMkLst>
            <pc:docMk/>
            <pc:sldMk cId="2973922979" sldId="337"/>
            <ac:spMk id="963" creationId="{8636BAA6-B4B9-F950-CFB9-A7BBDE4CACB1}"/>
          </ac:spMkLst>
        </pc:spChg>
      </pc:sldChg>
      <pc:sldChg chg="modSp">
        <pc:chgData name="HỒ KHÁNH TÂM" userId="7f05ea80-2dd3-48b1-8f4f-974ef5070897" providerId="ADAL" clId="{01AB95C2-F8E1-431E-B098-2D285EE1C646}" dt="2024-06-16T15:28:53.696" v="1546" actId="207"/>
        <pc:sldMkLst>
          <pc:docMk/>
          <pc:sldMk cId="344294979" sldId="338"/>
        </pc:sldMkLst>
        <pc:spChg chg="mod">
          <ac:chgData name="HỒ KHÁNH TÂM" userId="7f05ea80-2dd3-48b1-8f4f-974ef5070897" providerId="ADAL" clId="{01AB95C2-F8E1-431E-B098-2D285EE1C646}" dt="2024-06-16T15:28:53.696" v="1546" actId="207"/>
          <ac:spMkLst>
            <pc:docMk/>
            <pc:sldMk cId="344294979" sldId="338"/>
            <ac:spMk id="961" creationId="{BB7B54DD-C260-B4BD-926C-0F771A4D55F6}"/>
          </ac:spMkLst>
        </pc:spChg>
        <pc:spChg chg="mod">
          <ac:chgData name="HỒ KHÁNH TÂM" userId="7f05ea80-2dd3-48b1-8f4f-974ef5070897" providerId="ADAL" clId="{01AB95C2-F8E1-431E-B098-2D285EE1C646}" dt="2024-06-16T15:28:53.696" v="1546" actId="207"/>
          <ac:spMkLst>
            <pc:docMk/>
            <pc:sldMk cId="344294979" sldId="338"/>
            <ac:spMk id="962" creationId="{49DBD792-2F43-DEFC-2E04-B0183FB97F23}"/>
          </ac:spMkLst>
        </pc:spChg>
        <pc:spChg chg="mod">
          <ac:chgData name="HỒ KHÁNH TÂM" userId="7f05ea80-2dd3-48b1-8f4f-974ef5070897" providerId="ADAL" clId="{01AB95C2-F8E1-431E-B098-2D285EE1C646}" dt="2024-06-16T15:28:53.696" v="1546" actId="207"/>
          <ac:spMkLst>
            <pc:docMk/>
            <pc:sldMk cId="344294979" sldId="338"/>
            <ac:spMk id="963" creationId="{225A08AD-42A1-CD78-56A3-B889EBE4A7B1}"/>
          </ac:spMkLst>
        </pc:spChg>
      </pc:sldChg>
      <pc:sldChg chg="modSp">
        <pc:chgData name="HỒ KHÁNH TÂM" userId="7f05ea80-2dd3-48b1-8f4f-974ef5070897" providerId="ADAL" clId="{01AB95C2-F8E1-431E-B098-2D285EE1C646}" dt="2024-06-16T15:28:56.189" v="1547" actId="207"/>
        <pc:sldMkLst>
          <pc:docMk/>
          <pc:sldMk cId="3823067346" sldId="339"/>
        </pc:sldMkLst>
        <pc:spChg chg="mod">
          <ac:chgData name="HỒ KHÁNH TÂM" userId="7f05ea80-2dd3-48b1-8f4f-974ef5070897" providerId="ADAL" clId="{01AB95C2-F8E1-431E-B098-2D285EE1C646}" dt="2024-06-16T15:28:56.189" v="1547" actId="207"/>
          <ac:spMkLst>
            <pc:docMk/>
            <pc:sldMk cId="3823067346" sldId="339"/>
            <ac:spMk id="961" creationId="{35DF4A05-4299-B306-EFF5-821367AB4009}"/>
          </ac:spMkLst>
        </pc:spChg>
        <pc:spChg chg="mod">
          <ac:chgData name="HỒ KHÁNH TÂM" userId="7f05ea80-2dd3-48b1-8f4f-974ef5070897" providerId="ADAL" clId="{01AB95C2-F8E1-431E-B098-2D285EE1C646}" dt="2024-06-16T15:28:56.189" v="1547" actId="207"/>
          <ac:spMkLst>
            <pc:docMk/>
            <pc:sldMk cId="3823067346" sldId="339"/>
            <ac:spMk id="962" creationId="{7A607406-3D64-8C2F-B706-3B60F2A2C688}"/>
          </ac:spMkLst>
        </pc:spChg>
        <pc:spChg chg="mod">
          <ac:chgData name="HỒ KHÁNH TÂM" userId="7f05ea80-2dd3-48b1-8f4f-974ef5070897" providerId="ADAL" clId="{01AB95C2-F8E1-431E-B098-2D285EE1C646}" dt="2024-06-16T15:28:56.189" v="1547" actId="207"/>
          <ac:spMkLst>
            <pc:docMk/>
            <pc:sldMk cId="3823067346" sldId="339"/>
            <ac:spMk id="963" creationId="{FEBEFF77-FB2C-E90B-1D0A-239790B0DC41}"/>
          </ac:spMkLst>
        </pc:spChg>
      </pc:sldChg>
      <pc:sldChg chg="modSp mod modAnim">
        <pc:chgData name="HỒ KHÁNH TÂM" userId="7f05ea80-2dd3-48b1-8f4f-974ef5070897" providerId="ADAL" clId="{01AB95C2-F8E1-431E-B098-2D285EE1C646}" dt="2024-06-16T15:28:58.599" v="1548" actId="207"/>
        <pc:sldMkLst>
          <pc:docMk/>
          <pc:sldMk cId="30016085" sldId="340"/>
        </pc:sldMkLst>
        <pc:spChg chg="mod">
          <ac:chgData name="HỒ KHÁNH TÂM" userId="7f05ea80-2dd3-48b1-8f4f-974ef5070897" providerId="ADAL" clId="{01AB95C2-F8E1-431E-B098-2D285EE1C646}" dt="2024-06-16T15:28:58.599" v="1548" actId="207"/>
          <ac:spMkLst>
            <pc:docMk/>
            <pc:sldMk cId="30016085" sldId="340"/>
            <ac:spMk id="961" creationId="{8E8B5745-DA9A-9E8A-145D-8FFCD39A8928}"/>
          </ac:spMkLst>
        </pc:spChg>
        <pc:spChg chg="mod">
          <ac:chgData name="HỒ KHÁNH TÂM" userId="7f05ea80-2dd3-48b1-8f4f-974ef5070897" providerId="ADAL" clId="{01AB95C2-F8E1-431E-B098-2D285EE1C646}" dt="2024-06-16T15:28:58.599" v="1548" actId="207"/>
          <ac:spMkLst>
            <pc:docMk/>
            <pc:sldMk cId="30016085" sldId="340"/>
            <ac:spMk id="962" creationId="{E1FAC49D-CA76-CC1B-5B55-431F2E59AFCE}"/>
          </ac:spMkLst>
        </pc:spChg>
        <pc:spChg chg="mod">
          <ac:chgData name="HỒ KHÁNH TÂM" userId="7f05ea80-2dd3-48b1-8f4f-974ef5070897" providerId="ADAL" clId="{01AB95C2-F8E1-431E-B098-2D285EE1C646}" dt="2024-06-16T15:28:58.599" v="1548" actId="207"/>
          <ac:spMkLst>
            <pc:docMk/>
            <pc:sldMk cId="30016085" sldId="340"/>
            <ac:spMk id="963" creationId="{944386CF-DFC0-EC41-280C-EB7CC24416A1}"/>
          </ac:spMkLst>
        </pc:spChg>
      </pc:sldChg>
      <pc:sldChg chg="modSp mod">
        <pc:chgData name="HỒ KHÁNH TÂM" userId="7f05ea80-2dd3-48b1-8f4f-974ef5070897" providerId="ADAL" clId="{01AB95C2-F8E1-431E-B098-2D285EE1C646}" dt="2024-06-16T15:29:24.216" v="1551" actId="2711"/>
        <pc:sldMkLst>
          <pc:docMk/>
          <pc:sldMk cId="232526685" sldId="341"/>
        </pc:sldMkLst>
        <pc:spChg chg="mod">
          <ac:chgData name="HỒ KHÁNH TÂM" userId="7f05ea80-2dd3-48b1-8f4f-974ef5070897" providerId="ADAL" clId="{01AB95C2-F8E1-431E-B098-2D285EE1C646}" dt="2024-06-16T15:29:24.216" v="1551" actId="2711"/>
          <ac:spMkLst>
            <pc:docMk/>
            <pc:sldMk cId="232526685" sldId="341"/>
            <ac:spMk id="17" creationId="{378026AE-DD5E-A437-2314-1D4455D446DD}"/>
          </ac:spMkLst>
        </pc:spChg>
      </pc:sldChg>
      <pc:sldChg chg="modSp mod modAnim">
        <pc:chgData name="HỒ KHÁNH TÂM" userId="7f05ea80-2dd3-48b1-8f4f-974ef5070897" providerId="ADAL" clId="{01AB95C2-F8E1-431E-B098-2D285EE1C646}" dt="2024-06-16T15:30:44.611" v="1560" actId="2711"/>
        <pc:sldMkLst>
          <pc:docMk/>
          <pc:sldMk cId="3546730417" sldId="342"/>
        </pc:sldMkLst>
        <pc:spChg chg="mod">
          <ac:chgData name="HỒ KHÁNH TÂM" userId="7f05ea80-2dd3-48b1-8f4f-974ef5070897" providerId="ADAL" clId="{01AB95C2-F8E1-431E-B098-2D285EE1C646}" dt="2024-06-16T15:30:44.611" v="1560" actId="2711"/>
          <ac:spMkLst>
            <pc:docMk/>
            <pc:sldMk cId="3546730417" sldId="342"/>
            <ac:spMk id="17" creationId="{BED66E4C-13EC-11C7-CE4F-13EC69B96F99}"/>
          </ac:spMkLst>
        </pc:spChg>
      </pc:sldChg>
      <pc:sldChg chg="delSp modSp mod">
        <pc:chgData name="HỒ KHÁNH TÂM" userId="7f05ea80-2dd3-48b1-8f4f-974ef5070897" providerId="ADAL" clId="{01AB95C2-F8E1-431E-B098-2D285EE1C646}" dt="2024-06-16T15:32:57.705" v="1589" actId="20577"/>
        <pc:sldMkLst>
          <pc:docMk/>
          <pc:sldMk cId="1488090847" sldId="344"/>
        </pc:sldMkLst>
        <pc:spChg chg="del">
          <ac:chgData name="HỒ KHÁNH TÂM" userId="7f05ea80-2dd3-48b1-8f4f-974ef5070897" providerId="ADAL" clId="{01AB95C2-F8E1-431E-B098-2D285EE1C646}" dt="2024-06-16T15:32:54.248" v="1588" actId="478"/>
          <ac:spMkLst>
            <pc:docMk/>
            <pc:sldMk cId="1488090847" sldId="344"/>
            <ac:spMk id="5" creationId="{5E2431AA-72CC-7EF5-BFDA-570873A1DA25}"/>
          </ac:spMkLst>
        </pc:spChg>
        <pc:spChg chg="mod">
          <ac:chgData name="HỒ KHÁNH TÂM" userId="7f05ea80-2dd3-48b1-8f4f-974ef5070897" providerId="ADAL" clId="{01AB95C2-F8E1-431E-B098-2D285EE1C646}" dt="2024-06-16T15:32:57.705" v="1589" actId="20577"/>
          <ac:spMkLst>
            <pc:docMk/>
            <pc:sldMk cId="1488090847" sldId="344"/>
            <ac:spMk id="7" creationId="{5CA9E9E4-F986-3F60-8054-2B7FCA0171D8}"/>
          </ac:spMkLst>
        </pc:spChg>
      </pc:sldChg>
      <pc:sldChg chg="addSp delSp modSp mod">
        <pc:chgData name="HỒ KHÁNH TÂM" userId="7f05ea80-2dd3-48b1-8f4f-974ef5070897" providerId="ADAL" clId="{01AB95C2-F8E1-431E-B098-2D285EE1C646}" dt="2024-06-16T15:27:55.475" v="1532" actId="207"/>
        <pc:sldMkLst>
          <pc:docMk/>
          <pc:sldMk cId="580263590" sldId="346"/>
        </pc:sldMkLst>
        <pc:spChg chg="mod">
          <ac:chgData name="HỒ KHÁNH TÂM" userId="7f05ea80-2dd3-48b1-8f4f-974ef5070897" providerId="ADAL" clId="{01AB95C2-F8E1-431E-B098-2D285EE1C646}" dt="2024-06-16T15:27:55.475" v="1532" actId="207"/>
          <ac:spMkLst>
            <pc:docMk/>
            <pc:sldMk cId="580263590" sldId="346"/>
            <ac:spMk id="4" creationId="{AB426C4D-3013-DD6F-BA84-324F3ADF367E}"/>
          </ac:spMkLst>
        </pc:spChg>
        <pc:spChg chg="mod">
          <ac:chgData name="HỒ KHÁNH TÂM" userId="7f05ea80-2dd3-48b1-8f4f-974ef5070897" providerId="ADAL" clId="{01AB95C2-F8E1-431E-B098-2D285EE1C646}" dt="2024-06-16T15:27:55.475" v="1532" actId="207"/>
          <ac:spMkLst>
            <pc:docMk/>
            <pc:sldMk cId="580263590" sldId="346"/>
            <ac:spMk id="6" creationId="{8154DA23-71B8-00BD-2D05-76784A53D8B5}"/>
          </ac:spMkLst>
        </pc:spChg>
        <pc:picChg chg="add del mod">
          <ac:chgData name="HỒ KHÁNH TÂM" userId="7f05ea80-2dd3-48b1-8f4f-974ef5070897" providerId="ADAL" clId="{01AB95C2-F8E1-431E-B098-2D285EE1C646}" dt="2024-06-16T15:11:20.403" v="979" actId="478"/>
          <ac:picMkLst>
            <pc:docMk/>
            <pc:sldMk cId="580263590" sldId="346"/>
            <ac:picMk id="3" creationId="{B4A9B0C3-8038-C309-9E88-3ED811DD363B}"/>
          </ac:picMkLst>
        </pc:picChg>
        <pc:picChg chg="add mod">
          <ac:chgData name="HỒ KHÁNH TÂM" userId="7f05ea80-2dd3-48b1-8f4f-974ef5070897" providerId="ADAL" clId="{01AB95C2-F8E1-431E-B098-2D285EE1C646}" dt="2024-06-16T15:27:55.475" v="1532" actId="207"/>
          <ac:picMkLst>
            <pc:docMk/>
            <pc:sldMk cId="580263590" sldId="346"/>
            <ac:picMk id="2050" creationId="{64D9D3AD-BE99-808B-F486-3967630F68FF}"/>
          </ac:picMkLst>
        </pc:picChg>
      </pc:sldChg>
      <pc:sldChg chg="modSp del mod">
        <pc:chgData name="HỒ KHÁNH TÂM" userId="7f05ea80-2dd3-48b1-8f4f-974ef5070897" providerId="ADAL" clId="{01AB95C2-F8E1-431E-B098-2D285EE1C646}" dt="2024-06-16T14:46:53.317" v="524" actId="47"/>
        <pc:sldMkLst>
          <pc:docMk/>
          <pc:sldMk cId="2228618701" sldId="347"/>
        </pc:sldMkLst>
        <pc:spChg chg="mod">
          <ac:chgData name="HỒ KHÁNH TÂM" userId="7f05ea80-2dd3-48b1-8f4f-974ef5070897" providerId="ADAL" clId="{01AB95C2-F8E1-431E-B098-2D285EE1C646}" dt="2024-06-16T14:44:58.052" v="523"/>
          <ac:spMkLst>
            <pc:docMk/>
            <pc:sldMk cId="2228618701" sldId="347"/>
            <ac:spMk id="4" creationId="{AB426C4D-3013-DD6F-BA84-324F3ADF367E}"/>
          </ac:spMkLst>
        </pc:spChg>
      </pc:sldChg>
      <pc:sldChg chg="addSp modSp mod">
        <pc:chgData name="HỒ KHÁNH TÂM" userId="7f05ea80-2dd3-48b1-8f4f-974ef5070897" providerId="ADAL" clId="{01AB95C2-F8E1-431E-B098-2D285EE1C646}" dt="2024-06-16T15:28:06.923" v="1534" actId="207"/>
        <pc:sldMkLst>
          <pc:docMk/>
          <pc:sldMk cId="1326262639" sldId="349"/>
        </pc:sldMkLst>
        <pc:spChg chg="mod">
          <ac:chgData name="HỒ KHÁNH TÂM" userId="7f05ea80-2dd3-48b1-8f4f-974ef5070897" providerId="ADAL" clId="{01AB95C2-F8E1-431E-B098-2D285EE1C646}" dt="2024-06-16T15:28:06.923" v="1534" actId="207"/>
          <ac:spMkLst>
            <pc:docMk/>
            <pc:sldMk cId="1326262639" sldId="349"/>
            <ac:spMk id="4" creationId="{AB426C4D-3013-DD6F-BA84-324F3ADF367E}"/>
          </ac:spMkLst>
        </pc:spChg>
        <pc:spChg chg="mod">
          <ac:chgData name="HỒ KHÁNH TÂM" userId="7f05ea80-2dd3-48b1-8f4f-974ef5070897" providerId="ADAL" clId="{01AB95C2-F8E1-431E-B098-2D285EE1C646}" dt="2024-06-16T15:28:06.923" v="1534" actId="207"/>
          <ac:spMkLst>
            <pc:docMk/>
            <pc:sldMk cId="1326262639" sldId="349"/>
            <ac:spMk id="6" creationId="{8154DA23-71B8-00BD-2D05-76784A53D8B5}"/>
          </ac:spMkLst>
        </pc:spChg>
        <pc:picChg chg="add mod">
          <ac:chgData name="HỒ KHÁNH TÂM" userId="7f05ea80-2dd3-48b1-8f4f-974ef5070897" providerId="ADAL" clId="{01AB95C2-F8E1-431E-B098-2D285EE1C646}" dt="2024-06-16T15:12:55.808" v="1110" actId="14100"/>
          <ac:picMkLst>
            <pc:docMk/>
            <pc:sldMk cId="1326262639" sldId="349"/>
            <ac:picMk id="3074" creationId="{9349AA02-F71D-66DF-2EAC-BF73947BE5B8}"/>
          </ac:picMkLst>
        </pc:picChg>
        <pc:picChg chg="add">
          <ac:chgData name="HỒ KHÁNH TÂM" userId="7f05ea80-2dd3-48b1-8f4f-974ef5070897" providerId="ADAL" clId="{01AB95C2-F8E1-431E-B098-2D285EE1C646}" dt="2024-06-16T15:12:58.768" v="1111"/>
          <ac:picMkLst>
            <pc:docMk/>
            <pc:sldMk cId="1326262639" sldId="349"/>
            <ac:picMk id="3076" creationId="{EA35C089-E6E8-F9C9-0613-E753E939C2A9}"/>
          </ac:picMkLst>
        </pc:picChg>
        <pc:picChg chg="add mod">
          <ac:chgData name="HỒ KHÁNH TÂM" userId="7f05ea80-2dd3-48b1-8f4f-974ef5070897" providerId="ADAL" clId="{01AB95C2-F8E1-431E-B098-2D285EE1C646}" dt="2024-06-16T15:28:06.923" v="1534" actId="207"/>
          <ac:picMkLst>
            <pc:docMk/>
            <pc:sldMk cId="1326262639" sldId="349"/>
            <ac:picMk id="3078" creationId="{E5EF1B20-9D77-3787-3443-B9D6695A6E6F}"/>
          </ac:picMkLst>
        </pc:picChg>
      </pc:sldChg>
      <pc:sldChg chg="modSp">
        <pc:chgData name="HỒ KHÁNH TÂM" userId="7f05ea80-2dd3-48b1-8f4f-974ef5070897" providerId="ADAL" clId="{01AB95C2-F8E1-431E-B098-2D285EE1C646}" dt="2024-06-16T15:27:59.980" v="1533" actId="207"/>
        <pc:sldMkLst>
          <pc:docMk/>
          <pc:sldMk cId="2986238962" sldId="351"/>
        </pc:sldMkLst>
        <pc:spChg chg="mod">
          <ac:chgData name="HỒ KHÁNH TÂM" userId="7f05ea80-2dd3-48b1-8f4f-974ef5070897" providerId="ADAL" clId="{01AB95C2-F8E1-431E-B098-2D285EE1C646}" dt="2024-06-16T15:27:59.980" v="1533" actId="207"/>
          <ac:spMkLst>
            <pc:docMk/>
            <pc:sldMk cId="2986238962" sldId="351"/>
            <ac:spMk id="864" creationId="{00000000-0000-0000-0000-000000000000}"/>
          </ac:spMkLst>
        </pc:spChg>
        <pc:spChg chg="mod">
          <ac:chgData name="HỒ KHÁNH TÂM" userId="7f05ea80-2dd3-48b1-8f4f-974ef5070897" providerId="ADAL" clId="{01AB95C2-F8E1-431E-B098-2D285EE1C646}" dt="2024-06-16T15:27:59.980" v="1533" actId="207"/>
          <ac:spMkLst>
            <pc:docMk/>
            <pc:sldMk cId="2986238962" sldId="351"/>
            <ac:spMk id="865" creationId="{00000000-0000-0000-0000-000000000000}"/>
          </ac:spMkLst>
        </pc:spChg>
        <pc:spChg chg="mod">
          <ac:chgData name="HỒ KHÁNH TÂM" userId="7f05ea80-2dd3-48b1-8f4f-974ef5070897" providerId="ADAL" clId="{01AB95C2-F8E1-431E-B098-2D285EE1C646}" dt="2024-06-16T14:43:54.095" v="477" actId="20577"/>
          <ac:spMkLst>
            <pc:docMk/>
            <pc:sldMk cId="2986238962" sldId="351"/>
            <ac:spMk id="866" creationId="{00000000-0000-0000-0000-000000000000}"/>
          </ac:spMkLst>
        </pc:spChg>
      </pc:sldChg>
      <pc:sldChg chg="modSp modAnim">
        <pc:chgData name="HỒ KHÁNH TÂM" userId="7f05ea80-2dd3-48b1-8f4f-974ef5070897" providerId="ADAL" clId="{01AB95C2-F8E1-431E-B098-2D285EE1C646}" dt="2024-06-16T15:28:10.367" v="1535" actId="207"/>
        <pc:sldMkLst>
          <pc:docMk/>
          <pc:sldMk cId="1616380895" sldId="352"/>
        </pc:sldMkLst>
        <pc:spChg chg="mod">
          <ac:chgData name="HỒ KHÁNH TÂM" userId="7f05ea80-2dd3-48b1-8f4f-974ef5070897" providerId="ADAL" clId="{01AB95C2-F8E1-431E-B098-2D285EE1C646}" dt="2024-06-16T15:28:10.367" v="1535" actId="207"/>
          <ac:spMkLst>
            <pc:docMk/>
            <pc:sldMk cId="1616380895" sldId="352"/>
            <ac:spMk id="864" creationId="{00000000-0000-0000-0000-000000000000}"/>
          </ac:spMkLst>
        </pc:spChg>
        <pc:spChg chg="mod">
          <ac:chgData name="HỒ KHÁNH TÂM" userId="7f05ea80-2dd3-48b1-8f4f-974ef5070897" providerId="ADAL" clId="{01AB95C2-F8E1-431E-B098-2D285EE1C646}" dt="2024-06-16T15:28:10.367" v="1535" actId="207"/>
          <ac:spMkLst>
            <pc:docMk/>
            <pc:sldMk cId="1616380895" sldId="352"/>
            <ac:spMk id="865" creationId="{00000000-0000-0000-0000-000000000000}"/>
          </ac:spMkLst>
        </pc:spChg>
        <pc:spChg chg="mod">
          <ac:chgData name="HỒ KHÁNH TÂM" userId="7f05ea80-2dd3-48b1-8f4f-974ef5070897" providerId="ADAL" clId="{01AB95C2-F8E1-431E-B098-2D285EE1C646}" dt="2024-06-16T15:10:14.435" v="978" actId="20577"/>
          <ac:spMkLst>
            <pc:docMk/>
            <pc:sldMk cId="1616380895" sldId="352"/>
            <ac:spMk id="866" creationId="{00000000-0000-0000-0000-000000000000}"/>
          </ac:spMkLst>
        </pc:spChg>
      </pc:sldChg>
      <pc:sldChg chg="del">
        <pc:chgData name="HỒ KHÁNH TÂM" userId="7f05ea80-2dd3-48b1-8f4f-974ef5070897" providerId="ADAL" clId="{01AB95C2-F8E1-431E-B098-2D285EE1C646}" dt="2024-06-16T14:33:54.215" v="1" actId="2696"/>
        <pc:sldMkLst>
          <pc:docMk/>
          <pc:sldMk cId="3901294357" sldId="353"/>
        </pc:sldMkLst>
      </pc:sldChg>
      <pc:sldChg chg="del">
        <pc:chgData name="HỒ KHÁNH TÂM" userId="7f05ea80-2dd3-48b1-8f4f-974ef5070897" providerId="ADAL" clId="{01AB95C2-F8E1-431E-B098-2D285EE1C646}" dt="2024-06-16T14:46:55.081" v="525" actId="47"/>
        <pc:sldMkLst>
          <pc:docMk/>
          <pc:sldMk cId="3792810449" sldId="355"/>
        </pc:sldMkLst>
      </pc:sldChg>
      <pc:sldChg chg="modSp mod">
        <pc:chgData name="HỒ KHÁNH TÂM" userId="7f05ea80-2dd3-48b1-8f4f-974ef5070897" providerId="ADAL" clId="{01AB95C2-F8E1-431E-B098-2D285EE1C646}" dt="2024-06-16T15:28:17.966" v="1537" actId="207"/>
        <pc:sldMkLst>
          <pc:docMk/>
          <pc:sldMk cId="1887359396" sldId="356"/>
        </pc:sldMkLst>
        <pc:spChg chg="mod">
          <ac:chgData name="HỒ KHÁNH TÂM" userId="7f05ea80-2dd3-48b1-8f4f-974ef5070897" providerId="ADAL" clId="{01AB95C2-F8E1-431E-B098-2D285EE1C646}" dt="2024-06-16T15:28:16.075" v="1536" actId="207"/>
          <ac:spMkLst>
            <pc:docMk/>
            <pc:sldMk cId="1887359396" sldId="356"/>
            <ac:spMk id="4" creationId="{AB426C4D-3013-DD6F-BA84-324F3ADF367E}"/>
          </ac:spMkLst>
        </pc:spChg>
        <pc:spChg chg="mod">
          <ac:chgData name="HỒ KHÁNH TÂM" userId="7f05ea80-2dd3-48b1-8f4f-974ef5070897" providerId="ADAL" clId="{01AB95C2-F8E1-431E-B098-2D285EE1C646}" dt="2024-06-16T15:28:17.966" v="1537" actId="207"/>
          <ac:spMkLst>
            <pc:docMk/>
            <pc:sldMk cId="1887359396" sldId="356"/>
            <ac:spMk id="6" creationId="{8154DA23-71B8-00BD-2D05-76784A53D8B5}"/>
          </ac:spMkLst>
        </pc:spChg>
      </pc:sldChg>
      <pc:sldChg chg="addSp delSp modSp mod modAnim">
        <pc:chgData name="HỒ KHÁNH TÂM" userId="7f05ea80-2dd3-48b1-8f4f-974ef5070897" providerId="ADAL" clId="{01AB95C2-F8E1-431E-B098-2D285EE1C646}" dt="2024-06-16T15:15:44.241" v="1177" actId="1076"/>
        <pc:sldMkLst>
          <pc:docMk/>
          <pc:sldMk cId="1663478984" sldId="360"/>
        </pc:sldMkLst>
        <pc:spChg chg="add del mod">
          <ac:chgData name="HỒ KHÁNH TÂM" userId="7f05ea80-2dd3-48b1-8f4f-974ef5070897" providerId="ADAL" clId="{01AB95C2-F8E1-431E-B098-2D285EE1C646}" dt="2024-06-16T15:14:39.764" v="1129"/>
          <ac:spMkLst>
            <pc:docMk/>
            <pc:sldMk cId="1663478984" sldId="360"/>
            <ac:spMk id="2" creationId="{03408901-A325-B0F2-7ED8-880E40C65BF3}"/>
          </ac:spMkLst>
        </pc:spChg>
        <pc:spChg chg="add mod">
          <ac:chgData name="HỒ KHÁNH TÂM" userId="7f05ea80-2dd3-48b1-8f4f-974ef5070897" providerId="ADAL" clId="{01AB95C2-F8E1-431E-B098-2D285EE1C646}" dt="2024-06-16T15:15:44.241" v="1177" actId="1076"/>
          <ac:spMkLst>
            <pc:docMk/>
            <pc:sldMk cId="1663478984" sldId="360"/>
            <ac:spMk id="3" creationId="{E7B01BF9-4AA0-2D81-96FA-2E3FAA3442AB}"/>
          </ac:spMkLst>
        </pc:spChg>
        <pc:picChg chg="del">
          <ac:chgData name="HỒ KHÁNH TÂM" userId="7f05ea80-2dd3-48b1-8f4f-974ef5070897" providerId="ADAL" clId="{01AB95C2-F8E1-431E-B098-2D285EE1C646}" dt="2024-06-16T14:47:54.596" v="607" actId="478"/>
          <ac:picMkLst>
            <pc:docMk/>
            <pc:sldMk cId="1663478984" sldId="360"/>
            <ac:picMk id="8" creationId="{FBC08229-3FBB-BE20-87B3-BF4486A9A35F}"/>
          </ac:picMkLst>
        </pc:picChg>
        <pc:picChg chg="add del mod">
          <ac:chgData name="HỒ KHÁNH TÂM" userId="7f05ea80-2dd3-48b1-8f4f-974ef5070897" providerId="ADAL" clId="{01AB95C2-F8E1-431E-B098-2D285EE1C646}" dt="2024-06-16T15:15:12.351" v="1139" actId="1076"/>
          <ac:picMkLst>
            <pc:docMk/>
            <pc:sldMk cId="1663478984" sldId="360"/>
            <ac:picMk id="1026" creationId="{2244521B-A284-246C-E3DD-497072525418}"/>
          </ac:picMkLst>
        </pc:picChg>
      </pc:sldChg>
      <pc:sldChg chg="delSp modSp del mod">
        <pc:chgData name="HỒ KHÁNH TÂM" userId="7f05ea80-2dd3-48b1-8f4f-974ef5070897" providerId="ADAL" clId="{01AB95C2-F8E1-431E-B098-2D285EE1C646}" dt="2024-06-16T16:46:28.690" v="1621" actId="47"/>
        <pc:sldMkLst>
          <pc:docMk/>
          <pc:sldMk cId="1921667524" sldId="361"/>
        </pc:sldMkLst>
        <pc:spChg chg="mod">
          <ac:chgData name="HỒ KHÁNH TÂM" userId="7f05ea80-2dd3-48b1-8f4f-974ef5070897" providerId="ADAL" clId="{01AB95C2-F8E1-431E-B098-2D285EE1C646}" dt="2024-06-16T15:37:53.279" v="1620" actId="1076"/>
          <ac:spMkLst>
            <pc:docMk/>
            <pc:sldMk cId="1921667524" sldId="361"/>
            <ac:spMk id="4" creationId="{AB426C4D-3013-DD6F-BA84-324F3ADF367E}"/>
          </ac:spMkLst>
        </pc:spChg>
        <pc:spChg chg="del">
          <ac:chgData name="HỒ KHÁNH TÂM" userId="7f05ea80-2dd3-48b1-8f4f-974ef5070897" providerId="ADAL" clId="{01AB95C2-F8E1-431E-B098-2D285EE1C646}" dt="2024-06-16T15:37:25.812" v="1590" actId="478"/>
          <ac:spMkLst>
            <pc:docMk/>
            <pc:sldMk cId="1921667524" sldId="361"/>
            <ac:spMk id="6" creationId="{8154DA23-71B8-00BD-2D05-76784A53D8B5}"/>
          </ac:spMkLst>
        </pc:spChg>
        <pc:picChg chg="del">
          <ac:chgData name="HỒ KHÁNH TÂM" userId="7f05ea80-2dd3-48b1-8f4f-974ef5070897" providerId="ADAL" clId="{01AB95C2-F8E1-431E-B098-2D285EE1C646}" dt="2024-06-16T14:48:58.642" v="609" actId="478"/>
          <ac:picMkLst>
            <pc:docMk/>
            <pc:sldMk cId="1921667524" sldId="361"/>
            <ac:picMk id="3" creationId="{FC6A2573-C7A5-C304-1151-DABB92A48FA3}"/>
          </ac:picMkLst>
        </pc:picChg>
      </pc:sldChg>
      <pc:sldChg chg="delSp modSp mod">
        <pc:chgData name="HỒ KHÁNH TÂM" userId="7f05ea80-2dd3-48b1-8f4f-974ef5070897" providerId="ADAL" clId="{01AB95C2-F8E1-431E-B098-2D285EE1C646}" dt="2024-06-16T15:28:23.517" v="1538" actId="207"/>
        <pc:sldMkLst>
          <pc:docMk/>
          <pc:sldMk cId="3815532091" sldId="362"/>
        </pc:sldMkLst>
        <pc:spChg chg="del mod">
          <ac:chgData name="HỒ KHÁNH TÂM" userId="7f05ea80-2dd3-48b1-8f4f-974ef5070897" providerId="ADAL" clId="{01AB95C2-F8E1-431E-B098-2D285EE1C646}" dt="2024-06-16T14:56:21.692" v="641"/>
          <ac:spMkLst>
            <pc:docMk/>
            <pc:sldMk cId="3815532091" sldId="362"/>
            <ac:spMk id="3" creationId="{E8445FAE-2434-F160-11BD-4C7F4687A8A0}"/>
          </ac:spMkLst>
        </pc:spChg>
        <pc:spChg chg="mod">
          <ac:chgData name="HỒ KHÁNH TÂM" userId="7f05ea80-2dd3-48b1-8f4f-974ef5070897" providerId="ADAL" clId="{01AB95C2-F8E1-431E-B098-2D285EE1C646}" dt="2024-06-16T15:28:23.517" v="1538" actId="207"/>
          <ac:spMkLst>
            <pc:docMk/>
            <pc:sldMk cId="3815532091" sldId="362"/>
            <ac:spMk id="4" creationId="{AB426C4D-3013-DD6F-BA84-324F3ADF367E}"/>
          </ac:spMkLst>
        </pc:spChg>
        <pc:spChg chg="mod">
          <ac:chgData name="HỒ KHÁNH TÂM" userId="7f05ea80-2dd3-48b1-8f4f-974ef5070897" providerId="ADAL" clId="{01AB95C2-F8E1-431E-B098-2D285EE1C646}" dt="2024-06-16T15:28:23.517" v="1538" actId="207"/>
          <ac:spMkLst>
            <pc:docMk/>
            <pc:sldMk cId="3815532091" sldId="362"/>
            <ac:spMk id="6" creationId="{8154DA23-71B8-00BD-2D05-76784A53D8B5}"/>
          </ac:spMkLst>
        </pc:spChg>
      </pc:sldChg>
      <pc:sldChg chg="addSp modSp add mod modAnim">
        <pc:chgData name="HỒ KHÁNH TÂM" userId="7f05ea80-2dd3-48b1-8f4f-974ef5070897" providerId="ADAL" clId="{01AB95C2-F8E1-431E-B098-2D285EE1C646}" dt="2024-06-16T15:32:38.942" v="1585" actId="255"/>
        <pc:sldMkLst>
          <pc:docMk/>
          <pc:sldMk cId="1007663304" sldId="363"/>
        </pc:sldMkLst>
        <pc:spChg chg="add mod">
          <ac:chgData name="HỒ KHÁNH TÂM" userId="7f05ea80-2dd3-48b1-8f4f-974ef5070897" providerId="ADAL" clId="{01AB95C2-F8E1-431E-B098-2D285EE1C646}" dt="2024-06-16T15:20:47.194" v="1330" actId="571"/>
          <ac:spMkLst>
            <pc:docMk/>
            <pc:sldMk cId="1007663304" sldId="363"/>
            <ac:spMk id="2" creationId="{F5C4B681-934B-C87D-5646-B2A703CD8911}"/>
          </ac:spMkLst>
        </pc:spChg>
        <pc:spChg chg="mod">
          <ac:chgData name="HỒ KHÁNH TÂM" userId="7f05ea80-2dd3-48b1-8f4f-974ef5070897" providerId="ADAL" clId="{01AB95C2-F8E1-431E-B098-2D285EE1C646}" dt="2024-06-16T15:32:38.942" v="1585" actId="255"/>
          <ac:spMkLst>
            <pc:docMk/>
            <pc:sldMk cId="1007663304" sldId="363"/>
            <ac:spMk id="17" creationId="{BED66E4C-13EC-11C7-CE4F-13EC69B96F99}"/>
          </ac:spMkLst>
        </pc:spChg>
      </pc:sldChg>
      <pc:sldChg chg="modSp add modAnim">
        <pc:chgData name="HỒ KHÁNH TÂM" userId="7f05ea80-2dd3-48b1-8f4f-974ef5070897" providerId="ADAL" clId="{01AB95C2-F8E1-431E-B098-2D285EE1C646}" dt="2024-06-16T15:30:38.553" v="1559" actId="2711"/>
        <pc:sldMkLst>
          <pc:docMk/>
          <pc:sldMk cId="6356209" sldId="364"/>
        </pc:sldMkLst>
        <pc:spChg chg="mod">
          <ac:chgData name="HỒ KHÁNH TÂM" userId="7f05ea80-2dd3-48b1-8f4f-974ef5070897" providerId="ADAL" clId="{01AB95C2-F8E1-431E-B098-2D285EE1C646}" dt="2024-06-16T15:30:38.553" v="1559" actId="2711"/>
          <ac:spMkLst>
            <pc:docMk/>
            <pc:sldMk cId="6356209" sldId="364"/>
            <ac:spMk id="17" creationId="{BED66E4C-13EC-11C7-CE4F-13EC69B96F99}"/>
          </ac:spMkLst>
        </pc:spChg>
      </pc:sldChg>
      <pc:sldChg chg="modSp add">
        <pc:chgData name="HỒ KHÁNH TÂM" userId="7f05ea80-2dd3-48b1-8f4f-974ef5070897" providerId="ADAL" clId="{01AB95C2-F8E1-431E-B098-2D285EE1C646}" dt="2024-06-16T15:30:32.488" v="1558" actId="2711"/>
        <pc:sldMkLst>
          <pc:docMk/>
          <pc:sldMk cId="50855349" sldId="365"/>
        </pc:sldMkLst>
        <pc:spChg chg="mod">
          <ac:chgData name="HỒ KHÁNH TÂM" userId="7f05ea80-2dd3-48b1-8f4f-974ef5070897" providerId="ADAL" clId="{01AB95C2-F8E1-431E-B098-2D285EE1C646}" dt="2024-06-16T15:30:32.488" v="1558" actId="2711"/>
          <ac:spMkLst>
            <pc:docMk/>
            <pc:sldMk cId="50855349" sldId="365"/>
            <ac:spMk id="17" creationId="{BED66E4C-13EC-11C7-CE4F-13EC69B96F99}"/>
          </ac:spMkLst>
        </pc:spChg>
      </pc:sldChg>
      <pc:sldChg chg="modSp add">
        <pc:chgData name="HỒ KHÁNH TÂM" userId="7f05ea80-2dd3-48b1-8f4f-974ef5070897" providerId="ADAL" clId="{01AB95C2-F8E1-431E-B098-2D285EE1C646}" dt="2024-06-16T15:32:44.611" v="1587"/>
        <pc:sldMkLst>
          <pc:docMk/>
          <pc:sldMk cId="2874740747" sldId="366"/>
        </pc:sldMkLst>
        <pc:spChg chg="mod">
          <ac:chgData name="HỒ KHÁNH TÂM" userId="7f05ea80-2dd3-48b1-8f4f-974ef5070897" providerId="ADAL" clId="{01AB95C2-F8E1-431E-B098-2D285EE1C646}" dt="2024-06-16T15:32:44.611" v="1587"/>
          <ac:spMkLst>
            <pc:docMk/>
            <pc:sldMk cId="2874740747" sldId="366"/>
            <ac:spMk id="17" creationId="{BED66E4C-13EC-11C7-CE4F-13EC69B96F9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F6F007CF-CA4E-6FC1-922D-0BF5CE1F2745}"/>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AB3E7B41-E59A-DEC4-78CC-37D1A66046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8A1A0830-AB66-4C51-B635-35624D5745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85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11EECBDD-1C27-F416-81DC-738FB071DEAD}"/>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45981919-5114-516E-FF0A-A19413FED7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63CB362F-A19D-E6B4-5EE7-1F2A68EB6D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47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81683D2F-F323-31BF-3B7D-05B31EE74742}"/>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983F4154-A1E3-5AA1-43F0-0CDC8B911C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F6FAE5E7-360B-7254-A05A-7A8242298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064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C7888E29-A296-B0AE-58C2-75F045DF56E2}"/>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37D1F75C-2A03-C1D2-81E4-A6582C7B3B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A112AA77-96AB-8434-CC38-B9A916EC67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001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CC8C2C0F-87EE-0D39-AA73-7935A8192D39}"/>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DEFB968E-672F-663B-D441-1E7F998D59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687DB27E-0C43-80A7-29C6-28689DED9B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70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DDABC956-74C0-9FE1-92C5-A06149DD4C5C}"/>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6584528A-06F0-122C-D477-21701F484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8210C96D-C113-F226-BBF1-F3A623AEA2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887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D620C691-F73B-AC08-1EBC-B03B0577FB54}"/>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3ABCDCE6-FF48-99C6-1399-AAD0BDF80F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7C6DBCF6-4A22-C1F4-9A19-7E96BF25ED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909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a:extLst>
            <a:ext uri="{FF2B5EF4-FFF2-40B4-BE49-F238E27FC236}">
              <a16:creationId xmlns:a16="http://schemas.microsoft.com/office/drawing/2014/main" id="{F7D26B25-01AF-CBB4-2A1C-7CB4CE66F316}"/>
            </a:ext>
          </a:extLst>
        </p:cNvPr>
        <p:cNvGrpSpPr/>
        <p:nvPr/>
      </p:nvGrpSpPr>
      <p:grpSpPr>
        <a:xfrm>
          <a:off x="0" y="0"/>
          <a:ext cx="0" cy="0"/>
          <a:chOff x="0" y="0"/>
          <a:chExt cx="0" cy="0"/>
        </a:xfrm>
      </p:grpSpPr>
      <p:sp>
        <p:nvSpPr>
          <p:cNvPr id="777" name="Google Shape;777;g93be0b7465_0_42:notes">
            <a:extLst>
              <a:ext uri="{FF2B5EF4-FFF2-40B4-BE49-F238E27FC236}">
                <a16:creationId xmlns:a16="http://schemas.microsoft.com/office/drawing/2014/main" id="{68DEEBD5-B7B3-A4E5-332F-9946CE4EA4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3be0b7465_0_42:notes">
            <a:extLst>
              <a:ext uri="{FF2B5EF4-FFF2-40B4-BE49-F238E27FC236}">
                <a16:creationId xmlns:a16="http://schemas.microsoft.com/office/drawing/2014/main" id="{940D148D-F2C8-59ED-647D-B9C320DEAB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094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8c2221473c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5064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15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172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1027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8c1997cbf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8c1997cbf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0BDB0618-CFE5-EB7E-CEF6-F824D1954693}"/>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3EF7716B-23F9-5CF4-DD8B-4F74964614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2BE2BDE6-AB0C-0420-827E-E6B9ECFDDB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235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C9B62D9C-BE21-22BB-08F8-B8FAC1FD5637}"/>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62461793-75D5-37EE-774A-3452B4E99E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9C802633-DFB8-5B52-9FD1-42A60CFFA7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669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95F78556-4540-B71B-F4A5-097EBC86AA62}"/>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5556A993-29C7-F7EF-259B-2EB6B09041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89144A98-DB1B-C969-E107-632C2057B2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467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9FFDCAB7-826A-ED88-2B7F-0971EED6EFCD}"/>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6D4EA898-FED3-CF6A-E3F8-7B7B3376A9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D1913448-0284-8702-456D-9943BA6C3F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33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841D6489-78B2-24D0-7EF8-44ACE606AAE8}"/>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B683A993-1EC0-510C-4F9B-001ED4A56B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0D50A81E-78A6-066F-BABA-A82FD65C49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65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4BFD4159-FF1C-C18C-7020-68E4D6FEE854}"/>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96A07A1D-2C41-950E-2D7D-77BC1AC867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E85DD78E-FC37-916E-C076-B554847124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553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3A1A7796-DA22-35CF-9120-6621AFA5313C}"/>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0956F5D6-56C3-D01E-C111-DA2FA6EE81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925FF08C-C2E9-0986-3E69-0F895FCCEA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646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B1430D45-73BD-3378-E990-5605F34F4F0A}"/>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1890737F-2F01-2ADC-97C1-19EA7A35EF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0A4AD76D-7EB4-E4C7-2025-C30D1AE027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366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D2B44628-87BE-F7B1-4F4D-D67569ED2F4E}"/>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7EEFF76E-49D2-74D7-D2C7-1F55B39F9D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3FB0A1BF-4710-D4A4-4102-EB1D5EBA04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286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2B4A932D-6E58-ECFD-7055-6C01AF4BBDDC}"/>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8FDB1AE5-F317-CC79-3242-B9CD020377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C454C38E-F41D-97A3-D18A-1A2F0F24DA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493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a:extLst>
            <a:ext uri="{FF2B5EF4-FFF2-40B4-BE49-F238E27FC236}">
              <a16:creationId xmlns:a16="http://schemas.microsoft.com/office/drawing/2014/main" id="{9D862CC9-D1A4-E8D9-B993-B2A90FD92A16}"/>
            </a:ext>
          </a:extLst>
        </p:cNvPr>
        <p:cNvGrpSpPr/>
        <p:nvPr/>
      </p:nvGrpSpPr>
      <p:grpSpPr>
        <a:xfrm>
          <a:off x="0" y="0"/>
          <a:ext cx="0" cy="0"/>
          <a:chOff x="0" y="0"/>
          <a:chExt cx="0" cy="0"/>
        </a:xfrm>
      </p:grpSpPr>
      <p:sp>
        <p:nvSpPr>
          <p:cNvPr id="777" name="Google Shape;777;g93be0b7465_0_42:notes">
            <a:extLst>
              <a:ext uri="{FF2B5EF4-FFF2-40B4-BE49-F238E27FC236}">
                <a16:creationId xmlns:a16="http://schemas.microsoft.com/office/drawing/2014/main" id="{450ADC8B-5804-61A4-8881-97EBED72FA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3be0b7465_0_42:notes">
            <a:extLst>
              <a:ext uri="{FF2B5EF4-FFF2-40B4-BE49-F238E27FC236}">
                <a16:creationId xmlns:a16="http://schemas.microsoft.com/office/drawing/2014/main" id="{2765253A-0504-2660-6067-330A673E28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692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a:extLst>
            <a:ext uri="{FF2B5EF4-FFF2-40B4-BE49-F238E27FC236}">
              <a16:creationId xmlns:a16="http://schemas.microsoft.com/office/drawing/2014/main" id="{24551129-6AC0-473E-8B5A-337CC4772DBD}"/>
            </a:ext>
          </a:extLst>
        </p:cNvPr>
        <p:cNvGrpSpPr/>
        <p:nvPr/>
      </p:nvGrpSpPr>
      <p:grpSpPr>
        <a:xfrm>
          <a:off x="0" y="0"/>
          <a:ext cx="0" cy="0"/>
          <a:chOff x="0" y="0"/>
          <a:chExt cx="0" cy="0"/>
        </a:xfrm>
      </p:grpSpPr>
      <p:sp>
        <p:nvSpPr>
          <p:cNvPr id="777" name="Google Shape;777;g93be0b7465_0_42:notes">
            <a:extLst>
              <a:ext uri="{FF2B5EF4-FFF2-40B4-BE49-F238E27FC236}">
                <a16:creationId xmlns:a16="http://schemas.microsoft.com/office/drawing/2014/main" id="{473A0928-A6B4-8E95-0906-255A00B96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3be0b7465_0_42:notes">
            <a:extLst>
              <a:ext uri="{FF2B5EF4-FFF2-40B4-BE49-F238E27FC236}">
                <a16:creationId xmlns:a16="http://schemas.microsoft.com/office/drawing/2014/main" id="{D6B7992B-6B14-FF64-6122-54A6247FB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4444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a:extLst>
            <a:ext uri="{FF2B5EF4-FFF2-40B4-BE49-F238E27FC236}">
              <a16:creationId xmlns:a16="http://schemas.microsoft.com/office/drawing/2014/main" id="{24551129-6AC0-473E-8B5A-337CC4772DBD}"/>
            </a:ext>
          </a:extLst>
        </p:cNvPr>
        <p:cNvGrpSpPr/>
        <p:nvPr/>
      </p:nvGrpSpPr>
      <p:grpSpPr>
        <a:xfrm>
          <a:off x="0" y="0"/>
          <a:ext cx="0" cy="0"/>
          <a:chOff x="0" y="0"/>
          <a:chExt cx="0" cy="0"/>
        </a:xfrm>
      </p:grpSpPr>
      <p:sp>
        <p:nvSpPr>
          <p:cNvPr id="777" name="Google Shape;777;g93be0b7465_0_42:notes">
            <a:extLst>
              <a:ext uri="{FF2B5EF4-FFF2-40B4-BE49-F238E27FC236}">
                <a16:creationId xmlns:a16="http://schemas.microsoft.com/office/drawing/2014/main" id="{473A0928-A6B4-8E95-0906-255A00B96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3be0b7465_0_42:notes">
            <a:extLst>
              <a:ext uri="{FF2B5EF4-FFF2-40B4-BE49-F238E27FC236}">
                <a16:creationId xmlns:a16="http://schemas.microsoft.com/office/drawing/2014/main" id="{D6B7992B-6B14-FF64-6122-54A6247FB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724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a:extLst>
            <a:ext uri="{FF2B5EF4-FFF2-40B4-BE49-F238E27FC236}">
              <a16:creationId xmlns:a16="http://schemas.microsoft.com/office/drawing/2014/main" id="{24551129-6AC0-473E-8B5A-337CC4772DBD}"/>
            </a:ext>
          </a:extLst>
        </p:cNvPr>
        <p:cNvGrpSpPr/>
        <p:nvPr/>
      </p:nvGrpSpPr>
      <p:grpSpPr>
        <a:xfrm>
          <a:off x="0" y="0"/>
          <a:ext cx="0" cy="0"/>
          <a:chOff x="0" y="0"/>
          <a:chExt cx="0" cy="0"/>
        </a:xfrm>
      </p:grpSpPr>
      <p:sp>
        <p:nvSpPr>
          <p:cNvPr id="777" name="Google Shape;777;g93be0b7465_0_42:notes">
            <a:extLst>
              <a:ext uri="{FF2B5EF4-FFF2-40B4-BE49-F238E27FC236}">
                <a16:creationId xmlns:a16="http://schemas.microsoft.com/office/drawing/2014/main" id="{473A0928-A6B4-8E95-0906-255A00B96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3be0b7465_0_42:notes">
            <a:extLst>
              <a:ext uri="{FF2B5EF4-FFF2-40B4-BE49-F238E27FC236}">
                <a16:creationId xmlns:a16="http://schemas.microsoft.com/office/drawing/2014/main" id="{D6B7992B-6B14-FF64-6122-54A6247FB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928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a:extLst>
            <a:ext uri="{FF2B5EF4-FFF2-40B4-BE49-F238E27FC236}">
              <a16:creationId xmlns:a16="http://schemas.microsoft.com/office/drawing/2014/main" id="{24551129-6AC0-473E-8B5A-337CC4772DBD}"/>
            </a:ext>
          </a:extLst>
        </p:cNvPr>
        <p:cNvGrpSpPr/>
        <p:nvPr/>
      </p:nvGrpSpPr>
      <p:grpSpPr>
        <a:xfrm>
          <a:off x="0" y="0"/>
          <a:ext cx="0" cy="0"/>
          <a:chOff x="0" y="0"/>
          <a:chExt cx="0" cy="0"/>
        </a:xfrm>
      </p:grpSpPr>
      <p:sp>
        <p:nvSpPr>
          <p:cNvPr id="777" name="Google Shape;777;g93be0b7465_0_42:notes">
            <a:extLst>
              <a:ext uri="{FF2B5EF4-FFF2-40B4-BE49-F238E27FC236}">
                <a16:creationId xmlns:a16="http://schemas.microsoft.com/office/drawing/2014/main" id="{473A0928-A6B4-8E95-0906-255A00B96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3be0b7465_0_42:notes">
            <a:extLst>
              <a:ext uri="{FF2B5EF4-FFF2-40B4-BE49-F238E27FC236}">
                <a16:creationId xmlns:a16="http://schemas.microsoft.com/office/drawing/2014/main" id="{D6B7992B-6B14-FF64-6122-54A6247FB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22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a:extLst>
            <a:ext uri="{FF2B5EF4-FFF2-40B4-BE49-F238E27FC236}">
              <a16:creationId xmlns:a16="http://schemas.microsoft.com/office/drawing/2014/main" id="{24551129-6AC0-473E-8B5A-337CC4772DBD}"/>
            </a:ext>
          </a:extLst>
        </p:cNvPr>
        <p:cNvGrpSpPr/>
        <p:nvPr/>
      </p:nvGrpSpPr>
      <p:grpSpPr>
        <a:xfrm>
          <a:off x="0" y="0"/>
          <a:ext cx="0" cy="0"/>
          <a:chOff x="0" y="0"/>
          <a:chExt cx="0" cy="0"/>
        </a:xfrm>
      </p:grpSpPr>
      <p:sp>
        <p:nvSpPr>
          <p:cNvPr id="777" name="Google Shape;777;g93be0b7465_0_42:notes">
            <a:extLst>
              <a:ext uri="{FF2B5EF4-FFF2-40B4-BE49-F238E27FC236}">
                <a16:creationId xmlns:a16="http://schemas.microsoft.com/office/drawing/2014/main" id="{473A0928-A6B4-8E95-0906-255A00B96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3be0b7465_0_42:notes">
            <a:extLst>
              <a:ext uri="{FF2B5EF4-FFF2-40B4-BE49-F238E27FC236}">
                <a16:creationId xmlns:a16="http://schemas.microsoft.com/office/drawing/2014/main" id="{D6B7992B-6B14-FF64-6122-54A6247FB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984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a:extLst>
            <a:ext uri="{FF2B5EF4-FFF2-40B4-BE49-F238E27FC236}">
              <a16:creationId xmlns:a16="http://schemas.microsoft.com/office/drawing/2014/main" id="{5B6A5838-30DA-96A5-4B75-600D705558BB}"/>
            </a:ext>
          </a:extLst>
        </p:cNvPr>
        <p:cNvGrpSpPr/>
        <p:nvPr/>
      </p:nvGrpSpPr>
      <p:grpSpPr>
        <a:xfrm>
          <a:off x="0" y="0"/>
          <a:ext cx="0" cy="0"/>
          <a:chOff x="0" y="0"/>
          <a:chExt cx="0" cy="0"/>
        </a:xfrm>
      </p:grpSpPr>
      <p:sp>
        <p:nvSpPr>
          <p:cNvPr id="1340" name="Google Shape;1340;g8c1997cbfd_0_688:notes">
            <a:extLst>
              <a:ext uri="{FF2B5EF4-FFF2-40B4-BE49-F238E27FC236}">
                <a16:creationId xmlns:a16="http://schemas.microsoft.com/office/drawing/2014/main" id="{3E364941-F1A8-8871-5B7D-F0FACD895D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8c1997cbfd_0_688:notes">
            <a:extLst>
              <a:ext uri="{FF2B5EF4-FFF2-40B4-BE49-F238E27FC236}">
                <a16:creationId xmlns:a16="http://schemas.microsoft.com/office/drawing/2014/main" id="{F7CD53FE-B8AB-3780-41DB-3BD41C9ECB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709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a:extLst>
            <a:ext uri="{FF2B5EF4-FFF2-40B4-BE49-F238E27FC236}">
              <a16:creationId xmlns:a16="http://schemas.microsoft.com/office/drawing/2014/main" id="{56FAF9B3-48AE-5FDA-C551-3EA9C9060F97}"/>
            </a:ext>
          </a:extLst>
        </p:cNvPr>
        <p:cNvGrpSpPr/>
        <p:nvPr/>
      </p:nvGrpSpPr>
      <p:grpSpPr>
        <a:xfrm>
          <a:off x="0" y="0"/>
          <a:ext cx="0" cy="0"/>
          <a:chOff x="0" y="0"/>
          <a:chExt cx="0" cy="0"/>
        </a:xfrm>
      </p:grpSpPr>
      <p:sp>
        <p:nvSpPr>
          <p:cNvPr id="777" name="Google Shape;777;g93be0b7465_0_42:notes">
            <a:extLst>
              <a:ext uri="{FF2B5EF4-FFF2-40B4-BE49-F238E27FC236}">
                <a16:creationId xmlns:a16="http://schemas.microsoft.com/office/drawing/2014/main" id="{F39E453B-4C9F-A50A-C223-E7CCA67DDF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3be0b7465_0_42:notes">
            <a:extLst>
              <a:ext uri="{FF2B5EF4-FFF2-40B4-BE49-F238E27FC236}">
                <a16:creationId xmlns:a16="http://schemas.microsoft.com/office/drawing/2014/main" id="{78EDEA4E-718B-EDDD-CC2C-F92440799A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515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8c1997cb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8c1997cb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a:extLst>
            <a:ext uri="{FF2B5EF4-FFF2-40B4-BE49-F238E27FC236}">
              <a16:creationId xmlns:a16="http://schemas.microsoft.com/office/drawing/2014/main" id="{52C391ED-6D6F-2BA2-3AE8-834DF929C434}"/>
            </a:ext>
          </a:extLst>
        </p:cNvPr>
        <p:cNvGrpSpPr/>
        <p:nvPr/>
      </p:nvGrpSpPr>
      <p:grpSpPr>
        <a:xfrm>
          <a:off x="0" y="0"/>
          <a:ext cx="0" cy="0"/>
          <a:chOff x="0" y="0"/>
          <a:chExt cx="0" cy="0"/>
        </a:xfrm>
      </p:grpSpPr>
      <p:sp>
        <p:nvSpPr>
          <p:cNvPr id="860" name="Google Shape;860;g8b8ed53e21_0_115:notes">
            <a:extLst>
              <a:ext uri="{FF2B5EF4-FFF2-40B4-BE49-F238E27FC236}">
                <a16:creationId xmlns:a16="http://schemas.microsoft.com/office/drawing/2014/main" id="{56D4B747-42CD-470D-1164-CA40366023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b8ed53e21_0_115:notes">
            <a:extLst>
              <a:ext uri="{FF2B5EF4-FFF2-40B4-BE49-F238E27FC236}">
                <a16:creationId xmlns:a16="http://schemas.microsoft.com/office/drawing/2014/main" id="{5A3E2061-E636-8E95-ED14-7ED07506BD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837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a:extLst>
            <a:ext uri="{FF2B5EF4-FFF2-40B4-BE49-F238E27FC236}">
              <a16:creationId xmlns:a16="http://schemas.microsoft.com/office/drawing/2014/main" id="{19A16257-BF23-86CB-EFE0-5430435E10FD}"/>
            </a:ext>
          </a:extLst>
        </p:cNvPr>
        <p:cNvGrpSpPr/>
        <p:nvPr/>
      </p:nvGrpSpPr>
      <p:grpSpPr>
        <a:xfrm>
          <a:off x="0" y="0"/>
          <a:ext cx="0" cy="0"/>
          <a:chOff x="0" y="0"/>
          <a:chExt cx="0" cy="0"/>
        </a:xfrm>
      </p:grpSpPr>
      <p:sp>
        <p:nvSpPr>
          <p:cNvPr id="860" name="Google Shape;860;g8b8ed53e21_0_115:notes">
            <a:extLst>
              <a:ext uri="{FF2B5EF4-FFF2-40B4-BE49-F238E27FC236}">
                <a16:creationId xmlns:a16="http://schemas.microsoft.com/office/drawing/2014/main" id="{5364BC79-C834-3D40-C6FA-6156EAB5A4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b8ed53e21_0_115:notes">
            <a:extLst>
              <a:ext uri="{FF2B5EF4-FFF2-40B4-BE49-F238E27FC236}">
                <a16:creationId xmlns:a16="http://schemas.microsoft.com/office/drawing/2014/main" id="{618123EC-82FF-C8DE-3F15-B59718C2B9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876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a:extLst>
            <a:ext uri="{FF2B5EF4-FFF2-40B4-BE49-F238E27FC236}">
              <a16:creationId xmlns:a16="http://schemas.microsoft.com/office/drawing/2014/main" id="{176D2657-8056-D9A5-6062-CD9942329282}"/>
            </a:ext>
          </a:extLst>
        </p:cNvPr>
        <p:cNvGrpSpPr/>
        <p:nvPr/>
      </p:nvGrpSpPr>
      <p:grpSpPr>
        <a:xfrm>
          <a:off x="0" y="0"/>
          <a:ext cx="0" cy="0"/>
          <a:chOff x="0" y="0"/>
          <a:chExt cx="0" cy="0"/>
        </a:xfrm>
      </p:grpSpPr>
      <p:sp>
        <p:nvSpPr>
          <p:cNvPr id="860" name="Google Shape;860;g8b8ed53e21_0_115:notes">
            <a:extLst>
              <a:ext uri="{FF2B5EF4-FFF2-40B4-BE49-F238E27FC236}">
                <a16:creationId xmlns:a16="http://schemas.microsoft.com/office/drawing/2014/main" id="{42256F79-0941-0D78-3D11-E02344A02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b8ed53e21_0_115:notes">
            <a:extLst>
              <a:ext uri="{FF2B5EF4-FFF2-40B4-BE49-F238E27FC236}">
                <a16:creationId xmlns:a16="http://schemas.microsoft.com/office/drawing/2014/main" id="{EFACA212-37B9-3E6E-1D4B-4D9C30F99C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418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a:extLst>
            <a:ext uri="{FF2B5EF4-FFF2-40B4-BE49-F238E27FC236}">
              <a16:creationId xmlns:a16="http://schemas.microsoft.com/office/drawing/2014/main" id="{A65B4F67-CDA2-2629-B18E-C46FA72AA54E}"/>
            </a:ext>
          </a:extLst>
        </p:cNvPr>
        <p:cNvGrpSpPr/>
        <p:nvPr/>
      </p:nvGrpSpPr>
      <p:grpSpPr>
        <a:xfrm>
          <a:off x="0" y="0"/>
          <a:ext cx="0" cy="0"/>
          <a:chOff x="0" y="0"/>
          <a:chExt cx="0" cy="0"/>
        </a:xfrm>
      </p:grpSpPr>
      <p:sp>
        <p:nvSpPr>
          <p:cNvPr id="777" name="Google Shape;777;g93be0b7465_0_42:notes">
            <a:extLst>
              <a:ext uri="{FF2B5EF4-FFF2-40B4-BE49-F238E27FC236}">
                <a16:creationId xmlns:a16="http://schemas.microsoft.com/office/drawing/2014/main" id="{5F3A2110-B3B0-4893-A54C-A6B121871D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3be0b7465_0_42:notes">
            <a:extLst>
              <a:ext uri="{FF2B5EF4-FFF2-40B4-BE49-F238E27FC236}">
                <a16:creationId xmlns:a16="http://schemas.microsoft.com/office/drawing/2014/main" id="{8DFEDE96-3C50-5F42-EFDF-52617CE4CD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452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a:extLst>
            <a:ext uri="{FF2B5EF4-FFF2-40B4-BE49-F238E27FC236}">
              <a16:creationId xmlns:a16="http://schemas.microsoft.com/office/drawing/2014/main" id="{6DD8F42C-2A88-BC57-034F-A4D0D66471C0}"/>
            </a:ext>
          </a:extLst>
        </p:cNvPr>
        <p:cNvGrpSpPr/>
        <p:nvPr/>
      </p:nvGrpSpPr>
      <p:grpSpPr>
        <a:xfrm>
          <a:off x="0" y="0"/>
          <a:ext cx="0" cy="0"/>
          <a:chOff x="0" y="0"/>
          <a:chExt cx="0" cy="0"/>
        </a:xfrm>
      </p:grpSpPr>
      <p:sp>
        <p:nvSpPr>
          <p:cNvPr id="958" name="Google Shape;958;g8c2221473c_0_373:notes">
            <a:extLst>
              <a:ext uri="{FF2B5EF4-FFF2-40B4-BE49-F238E27FC236}">
                <a16:creationId xmlns:a16="http://schemas.microsoft.com/office/drawing/2014/main" id="{29B44DDB-99CC-AC3F-C2CA-AB6C4032B1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8c2221473c_0_373:notes">
            <a:extLst>
              <a:ext uri="{FF2B5EF4-FFF2-40B4-BE49-F238E27FC236}">
                <a16:creationId xmlns:a16="http://schemas.microsoft.com/office/drawing/2014/main" id="{0DD1B405-3B4B-5ABA-2B7D-2EA4ADCF68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886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5162060" y="2286734"/>
            <a:ext cx="21453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2" name="Google Shape;32;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3" name="Google Shape;33;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5" name="Google Shape;35;p5"/>
          <p:cNvGrpSpPr/>
          <p:nvPr/>
        </p:nvGrpSpPr>
        <p:grpSpPr>
          <a:xfrm>
            <a:off x="0" y="4569046"/>
            <a:ext cx="1022509" cy="572747"/>
            <a:chOff x="-77" y="3784091"/>
            <a:chExt cx="2423582" cy="1357541"/>
          </a:xfrm>
        </p:grpSpPr>
        <p:sp>
          <p:nvSpPr>
            <p:cNvPr id="36" name="Google Shape;36;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5"/>
          <p:cNvGrpSpPr/>
          <p:nvPr/>
        </p:nvGrpSpPr>
        <p:grpSpPr>
          <a:xfrm flipH="1">
            <a:off x="8121500" y="4569046"/>
            <a:ext cx="1022509" cy="572747"/>
            <a:chOff x="-77" y="3784091"/>
            <a:chExt cx="2423582" cy="1357541"/>
          </a:xfrm>
        </p:grpSpPr>
        <p:sp>
          <p:nvSpPr>
            <p:cNvPr id="42" name="Google Shape;42;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9" name="Google Shape;49;p6"/>
          <p:cNvGrpSpPr/>
          <p:nvPr/>
        </p:nvGrpSpPr>
        <p:grpSpPr>
          <a:xfrm>
            <a:off x="0" y="4569046"/>
            <a:ext cx="1022509" cy="572747"/>
            <a:chOff x="-77" y="3784091"/>
            <a:chExt cx="2423582" cy="1357541"/>
          </a:xfrm>
        </p:grpSpPr>
        <p:sp>
          <p:nvSpPr>
            <p:cNvPr id="50" name="Google Shape;5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6"/>
          <p:cNvGrpSpPr/>
          <p:nvPr/>
        </p:nvGrpSpPr>
        <p:grpSpPr>
          <a:xfrm rot="10800000">
            <a:off x="8121500" y="-4"/>
            <a:ext cx="1022509" cy="572747"/>
            <a:chOff x="-77" y="3784091"/>
            <a:chExt cx="2423582" cy="1357541"/>
          </a:xfrm>
        </p:grpSpPr>
        <p:sp>
          <p:nvSpPr>
            <p:cNvPr id="56" name="Google Shape;56;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0" name="Google Shape;80;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1" name="Google Shape;81;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82" name="Google Shape;82;p9"/>
          <p:cNvGrpSpPr/>
          <p:nvPr/>
        </p:nvGrpSpPr>
        <p:grpSpPr>
          <a:xfrm>
            <a:off x="720000" y="1013625"/>
            <a:ext cx="95400" cy="3116250"/>
            <a:chOff x="4524300" y="1013625"/>
            <a:chExt cx="95400" cy="3116250"/>
          </a:xfrm>
        </p:grpSpPr>
        <p:sp>
          <p:nvSpPr>
            <p:cNvPr id="83" name="Google Shape;83;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2_1">
    <p:spTree>
      <p:nvGrpSpPr>
        <p:cNvPr id="1" name="Shape 283"/>
        <p:cNvGrpSpPr/>
        <p:nvPr/>
      </p:nvGrpSpPr>
      <p:grpSpPr>
        <a:xfrm>
          <a:off x="0" y="0"/>
          <a:ext cx="0" cy="0"/>
          <a:chOff x="0" y="0"/>
          <a:chExt cx="0" cy="0"/>
        </a:xfrm>
      </p:grpSpPr>
      <p:sp>
        <p:nvSpPr>
          <p:cNvPr id="284" name="Google Shape;284;p21"/>
          <p:cNvSpPr txBox="1">
            <a:spLocks noGrp="1"/>
          </p:cNvSpPr>
          <p:nvPr>
            <p:ph type="subTitle" idx="1"/>
          </p:nvPr>
        </p:nvSpPr>
        <p:spPr>
          <a:xfrm>
            <a:off x="1410963" y="1499611"/>
            <a:ext cx="2317200" cy="38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5" name="Google Shape;285;p2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6" name="Google Shape;286;p21"/>
          <p:cNvSpPr txBox="1">
            <a:spLocks noGrp="1"/>
          </p:cNvSpPr>
          <p:nvPr>
            <p:ph type="subTitle" idx="2"/>
          </p:nvPr>
        </p:nvSpPr>
        <p:spPr>
          <a:xfrm>
            <a:off x="1411463" y="1799502"/>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1"/>
          <p:cNvSpPr txBox="1">
            <a:spLocks noGrp="1"/>
          </p:cNvSpPr>
          <p:nvPr>
            <p:ph type="subTitle" idx="3"/>
          </p:nvPr>
        </p:nvSpPr>
        <p:spPr>
          <a:xfrm>
            <a:off x="1410988" y="2526349"/>
            <a:ext cx="2316900" cy="38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8" name="Google Shape;288;p21"/>
          <p:cNvSpPr txBox="1">
            <a:spLocks noGrp="1"/>
          </p:cNvSpPr>
          <p:nvPr>
            <p:ph type="subTitle" idx="4"/>
          </p:nvPr>
        </p:nvSpPr>
        <p:spPr>
          <a:xfrm>
            <a:off x="1411225" y="2826240"/>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1"/>
          <p:cNvSpPr txBox="1">
            <a:spLocks noGrp="1"/>
          </p:cNvSpPr>
          <p:nvPr>
            <p:ph type="subTitle" idx="5"/>
          </p:nvPr>
        </p:nvSpPr>
        <p:spPr>
          <a:xfrm>
            <a:off x="5415963" y="1499611"/>
            <a:ext cx="23169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0" name="Google Shape;290;p21"/>
          <p:cNvSpPr txBox="1">
            <a:spLocks noGrp="1"/>
          </p:cNvSpPr>
          <p:nvPr>
            <p:ph type="subTitle" idx="6"/>
          </p:nvPr>
        </p:nvSpPr>
        <p:spPr>
          <a:xfrm>
            <a:off x="5416013" y="1799502"/>
            <a:ext cx="2316900" cy="629100"/>
          </a:xfrm>
          <a:prstGeom prst="rect">
            <a:avLst/>
          </a:prstGeom>
        </p:spPr>
        <p:txBody>
          <a:bodyPr spcFirstLastPara="1" wrap="square" lIns="91425" tIns="91425" rIns="91425" bIns="91425" anchor="t" anchorCtr="0">
            <a:noAutofit/>
          </a:bodyPr>
          <a:lstStyle>
            <a:lvl1pPr marR="332101"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1"/>
          <p:cNvSpPr txBox="1">
            <a:spLocks noGrp="1"/>
          </p:cNvSpPr>
          <p:nvPr>
            <p:ph type="subTitle" idx="7"/>
          </p:nvPr>
        </p:nvSpPr>
        <p:spPr>
          <a:xfrm>
            <a:off x="1410963" y="3553089"/>
            <a:ext cx="2317200" cy="38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2" name="Google Shape;292;p21"/>
          <p:cNvSpPr txBox="1">
            <a:spLocks noGrp="1"/>
          </p:cNvSpPr>
          <p:nvPr>
            <p:ph type="subTitle" idx="8"/>
          </p:nvPr>
        </p:nvSpPr>
        <p:spPr>
          <a:xfrm>
            <a:off x="1411463" y="3852989"/>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1"/>
          <p:cNvSpPr txBox="1">
            <a:spLocks noGrp="1"/>
          </p:cNvSpPr>
          <p:nvPr>
            <p:ph type="subTitle" idx="9"/>
          </p:nvPr>
        </p:nvSpPr>
        <p:spPr>
          <a:xfrm>
            <a:off x="5415788" y="2526351"/>
            <a:ext cx="23172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4" name="Google Shape;294;p21"/>
          <p:cNvSpPr txBox="1">
            <a:spLocks noGrp="1"/>
          </p:cNvSpPr>
          <p:nvPr>
            <p:ph type="subTitle" idx="13"/>
          </p:nvPr>
        </p:nvSpPr>
        <p:spPr>
          <a:xfrm>
            <a:off x="5416125" y="2826251"/>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1"/>
          <p:cNvSpPr txBox="1">
            <a:spLocks noGrp="1"/>
          </p:cNvSpPr>
          <p:nvPr>
            <p:ph type="subTitle" idx="14"/>
          </p:nvPr>
        </p:nvSpPr>
        <p:spPr>
          <a:xfrm>
            <a:off x="5415963" y="3553087"/>
            <a:ext cx="23169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6" name="Google Shape;296;p21"/>
          <p:cNvSpPr txBox="1">
            <a:spLocks noGrp="1"/>
          </p:cNvSpPr>
          <p:nvPr>
            <p:ph type="subTitle" idx="15"/>
          </p:nvPr>
        </p:nvSpPr>
        <p:spPr>
          <a:xfrm>
            <a:off x="5416013" y="3852989"/>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7" name="Google Shape;297;p21"/>
          <p:cNvGrpSpPr/>
          <p:nvPr/>
        </p:nvGrpSpPr>
        <p:grpSpPr>
          <a:xfrm>
            <a:off x="0" y="4569046"/>
            <a:ext cx="1022509" cy="572747"/>
            <a:chOff x="-77" y="3784091"/>
            <a:chExt cx="2423582" cy="1357541"/>
          </a:xfrm>
        </p:grpSpPr>
        <p:sp>
          <p:nvSpPr>
            <p:cNvPr id="298" name="Google Shape;298;p2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1"/>
          <p:cNvGrpSpPr/>
          <p:nvPr/>
        </p:nvGrpSpPr>
        <p:grpSpPr>
          <a:xfrm rot="10800000">
            <a:off x="8121500" y="-4"/>
            <a:ext cx="1022509" cy="572747"/>
            <a:chOff x="-77" y="3784091"/>
            <a:chExt cx="2423582" cy="1357541"/>
          </a:xfrm>
        </p:grpSpPr>
        <p:sp>
          <p:nvSpPr>
            <p:cNvPr id="304" name="Google Shape;304;p2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09"/>
        <p:cNvGrpSpPr/>
        <p:nvPr/>
      </p:nvGrpSpPr>
      <p:grpSpPr>
        <a:xfrm>
          <a:off x="0" y="0"/>
          <a:ext cx="0" cy="0"/>
          <a:chOff x="0" y="0"/>
          <a:chExt cx="0" cy="0"/>
        </a:xfrm>
      </p:grpSpPr>
      <p:grpSp>
        <p:nvGrpSpPr>
          <p:cNvPr id="310" name="Google Shape;310;p22"/>
          <p:cNvGrpSpPr/>
          <p:nvPr/>
        </p:nvGrpSpPr>
        <p:grpSpPr>
          <a:xfrm>
            <a:off x="-9" y="1669058"/>
            <a:ext cx="2781383" cy="1805382"/>
            <a:chOff x="8024127" y="984378"/>
            <a:chExt cx="2502369" cy="1624275"/>
          </a:xfrm>
        </p:grpSpPr>
        <p:sp>
          <p:nvSpPr>
            <p:cNvPr id="311" name="Google Shape;311;p22"/>
            <p:cNvSpPr/>
            <p:nvPr/>
          </p:nvSpPr>
          <p:spPr>
            <a:xfrm>
              <a:off x="8647339" y="2562003"/>
              <a:ext cx="65709" cy="30106"/>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8759904" y="2562003"/>
              <a:ext cx="65680" cy="30106"/>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8872440" y="2562003"/>
              <a:ext cx="65709" cy="30106"/>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0089400" y="2205025"/>
              <a:ext cx="25" cy="50050"/>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8024127" y="984378"/>
              <a:ext cx="2502369" cy="162427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8024127" y="984378"/>
              <a:ext cx="2502369" cy="262020"/>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8125057" y="1324952"/>
              <a:ext cx="2305388" cy="1198318"/>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8191986" y="1394818"/>
              <a:ext cx="54365" cy="1106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8385062" y="1394818"/>
              <a:ext cx="55354" cy="1106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8292887" y="1394818"/>
              <a:ext cx="43689" cy="120335"/>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8483055" y="1500548"/>
              <a:ext cx="31095" cy="31095"/>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8528666" y="1500548"/>
              <a:ext cx="31065" cy="31095"/>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8593674" y="1500548"/>
              <a:ext cx="31065" cy="31095"/>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8219152" y="1627656"/>
              <a:ext cx="1656300" cy="29"/>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9975312" y="1627656"/>
              <a:ext cx="128101" cy="29"/>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10174205" y="1627656"/>
              <a:ext cx="163035" cy="29"/>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8219152" y="1757673"/>
              <a:ext cx="1036300" cy="29"/>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9408676" y="1757673"/>
              <a:ext cx="186335" cy="29"/>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9090440" y="1832396"/>
              <a:ext cx="504581" cy="29"/>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8919673" y="1832396"/>
              <a:ext cx="101923" cy="29"/>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8737271" y="1832396"/>
              <a:ext cx="101894" cy="29"/>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8555829" y="1832396"/>
              <a:ext cx="100934" cy="29"/>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8373428" y="1832396"/>
              <a:ext cx="100934" cy="29"/>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8373428" y="1923582"/>
              <a:ext cx="1570900" cy="29"/>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8219152" y="1832396"/>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8219152" y="1923582"/>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8219152" y="2014798"/>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8219152" y="2105984"/>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10039331" y="1923582"/>
              <a:ext cx="216411" cy="29"/>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2"/>
            <p:cNvSpPr/>
            <p:nvPr/>
          </p:nvSpPr>
          <p:spPr>
            <a:xfrm>
              <a:off x="8369559" y="2014798"/>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2"/>
            <p:cNvSpPr/>
            <p:nvPr/>
          </p:nvSpPr>
          <p:spPr>
            <a:xfrm>
              <a:off x="8369559" y="2107933"/>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2"/>
            <p:cNvSpPr/>
            <p:nvPr/>
          </p:nvSpPr>
          <p:spPr>
            <a:xfrm>
              <a:off x="8369559" y="2202057"/>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2"/>
            <p:cNvSpPr/>
            <p:nvPr/>
          </p:nvSpPr>
          <p:spPr>
            <a:xfrm>
              <a:off x="8369559" y="2295192"/>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9090440" y="2295192"/>
              <a:ext cx="884929" cy="29"/>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2"/>
            <p:cNvSpPr/>
            <p:nvPr/>
          </p:nvSpPr>
          <p:spPr>
            <a:xfrm>
              <a:off x="9615336" y="2202057"/>
              <a:ext cx="360016" cy="29"/>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2"/>
            <p:cNvSpPr/>
            <p:nvPr/>
          </p:nvSpPr>
          <p:spPr>
            <a:xfrm>
              <a:off x="9832671" y="2105984"/>
              <a:ext cx="142674" cy="29"/>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22"/>
          <p:cNvGrpSpPr/>
          <p:nvPr/>
        </p:nvGrpSpPr>
        <p:grpSpPr>
          <a:xfrm flipH="1">
            <a:off x="7058589" y="1071875"/>
            <a:ext cx="2085403" cy="2999739"/>
            <a:chOff x="7435625" y="1209875"/>
            <a:chExt cx="1470250" cy="2114875"/>
          </a:xfrm>
        </p:grpSpPr>
        <p:sp>
          <p:nvSpPr>
            <p:cNvPr id="348" name="Google Shape;348;p22"/>
            <p:cNvSpPr/>
            <p:nvPr/>
          </p:nvSpPr>
          <p:spPr>
            <a:xfrm>
              <a:off x="7658275" y="3273025"/>
              <a:ext cx="120950" cy="12550"/>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7494000" y="3273025"/>
              <a:ext cx="120950" cy="12550"/>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7821725" y="3273025"/>
              <a:ext cx="120950" cy="12550"/>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7970175" y="3087075"/>
              <a:ext cx="106775" cy="109250"/>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7970175" y="3087075"/>
              <a:ext cx="106775" cy="106750"/>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7980175" y="3096250"/>
              <a:ext cx="87600" cy="8840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7980175" y="3139600"/>
              <a:ext cx="87600" cy="45050"/>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7631600" y="2647575"/>
              <a:ext cx="102600" cy="30900"/>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7753350" y="2647575"/>
              <a:ext cx="102600" cy="30900"/>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7478150" y="2827700"/>
              <a:ext cx="664675" cy="30900"/>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7977675" y="2891100"/>
              <a:ext cx="130125" cy="31700"/>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7840925" y="2891100"/>
              <a:ext cx="117600" cy="31700"/>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7735850" y="2445775"/>
              <a:ext cx="619625" cy="520400"/>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7435625" y="1671050"/>
              <a:ext cx="1062450" cy="1653700"/>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7435625" y="1671050"/>
              <a:ext cx="1062450" cy="15012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7493175" y="1866200"/>
              <a:ext cx="949850" cy="1409350"/>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7725000" y="1721075"/>
              <a:ext cx="50900" cy="25900"/>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7539025" y="2031300"/>
              <a:ext cx="674675" cy="15875"/>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8255375" y="2031300"/>
              <a:ext cx="65075" cy="15875"/>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8345450" y="2031300"/>
              <a:ext cx="52550" cy="15875"/>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7539025" y="2105525"/>
              <a:ext cx="386150" cy="15875"/>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7931800" y="2105525"/>
              <a:ext cx="121800" cy="15875"/>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7971850" y="2148050"/>
              <a:ext cx="81750" cy="16700"/>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7931800" y="2148050"/>
              <a:ext cx="24225" cy="16700"/>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7835900" y="2148050"/>
              <a:ext cx="73425" cy="16700"/>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7731675" y="2148050"/>
              <a:ext cx="74250" cy="16700"/>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7627425" y="2148050"/>
              <a:ext cx="74250" cy="16700"/>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7627425" y="2200600"/>
              <a:ext cx="626300" cy="15875"/>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7539025" y="2148050"/>
              <a:ext cx="37550" cy="16700"/>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7539025" y="2200600"/>
              <a:ext cx="37550" cy="15875"/>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7539025" y="2252300"/>
              <a:ext cx="37550" cy="16700"/>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7539025" y="2304850"/>
              <a:ext cx="37550" cy="15850"/>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8292075" y="2200600"/>
              <a:ext cx="91750" cy="15875"/>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7624925" y="2252300"/>
              <a:ext cx="264375" cy="16700"/>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7971850" y="2412425"/>
              <a:ext cx="299400" cy="16700"/>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a:off x="8049400" y="2359050"/>
              <a:ext cx="221850" cy="16700"/>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8173650" y="2304850"/>
              <a:ext cx="97600" cy="15850"/>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7539025" y="1958750"/>
              <a:ext cx="312750" cy="15875"/>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7539025" y="2539175"/>
              <a:ext cx="505400" cy="16700"/>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7539025" y="2603375"/>
              <a:ext cx="505400" cy="16725"/>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7539025" y="2667600"/>
              <a:ext cx="504550" cy="16700"/>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7539025" y="3051200"/>
              <a:ext cx="504550" cy="15875"/>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7998525" y="2464950"/>
              <a:ext cx="150125" cy="15875"/>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8197825" y="2464950"/>
              <a:ext cx="200175" cy="15875"/>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8197825" y="2539175"/>
              <a:ext cx="200175" cy="16700"/>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539025"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7539025" y="3197150"/>
              <a:ext cx="76750" cy="16700"/>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7635775" y="3197150"/>
              <a:ext cx="469525" cy="16700"/>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7657450" y="3148775"/>
              <a:ext cx="75900" cy="15875"/>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7775025" y="3148775"/>
              <a:ext cx="76750" cy="15875"/>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7893450" y="3148775"/>
              <a:ext cx="75925" cy="15875"/>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8011875" y="3148775"/>
              <a:ext cx="75900" cy="15875"/>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8129450"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8247875" y="3148775"/>
              <a:ext cx="51725" cy="15875"/>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089425" y="1209875"/>
              <a:ext cx="816450" cy="748075"/>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8134450" y="1359150"/>
              <a:ext cx="729725" cy="56127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8169475" y="1485925"/>
              <a:ext cx="518725" cy="1252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8719875" y="1485925"/>
              <a:ext cx="50050" cy="1252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8169475" y="1543450"/>
              <a:ext cx="296900" cy="12550"/>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8470525" y="1543450"/>
              <a:ext cx="94275" cy="12550"/>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8502225" y="1576825"/>
              <a:ext cx="62575" cy="11700"/>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8471375" y="1576825"/>
              <a:ext cx="18350" cy="11700"/>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8397150" y="1576825"/>
              <a:ext cx="56725" cy="11700"/>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8317075" y="1576825"/>
              <a:ext cx="56750" cy="11700"/>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8237025" y="1576825"/>
              <a:ext cx="56725" cy="11700"/>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8237025" y="1616850"/>
              <a:ext cx="481200" cy="11700"/>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8169475" y="1576825"/>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8169475" y="1616850"/>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8169475" y="1656875"/>
              <a:ext cx="28375" cy="11700"/>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8747400" y="1616850"/>
              <a:ext cx="70900" cy="11700"/>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8235350" y="1656875"/>
              <a:ext cx="203525" cy="11700"/>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8502225" y="1708575"/>
              <a:ext cx="229350" cy="1252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8656500" y="1681050"/>
              <a:ext cx="75075" cy="12550"/>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8169475" y="1430875"/>
              <a:ext cx="240200" cy="12550"/>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8169475" y="1821150"/>
              <a:ext cx="387800" cy="11700"/>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8522225" y="1749450"/>
              <a:ext cx="115125" cy="11700"/>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8675675" y="1749450"/>
              <a:ext cx="153475" cy="11700"/>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8675675" y="1806150"/>
              <a:ext cx="153475" cy="1252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169475" y="1860350"/>
              <a:ext cx="58400" cy="1252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8242875" y="1860350"/>
              <a:ext cx="361100" cy="1252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22"/>
          <p:cNvSpPr txBox="1">
            <a:spLocks noGrp="1"/>
          </p:cNvSpPr>
          <p:nvPr>
            <p:ph type="ctrTitle"/>
          </p:nvPr>
        </p:nvSpPr>
        <p:spPr>
          <a:xfrm>
            <a:off x="1887750" y="611725"/>
            <a:ext cx="5368500" cy="101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29" name="Google Shape;429;p22"/>
          <p:cNvSpPr txBox="1">
            <a:spLocks noGrp="1"/>
          </p:cNvSpPr>
          <p:nvPr>
            <p:ph type="subTitle" idx="1"/>
          </p:nvPr>
        </p:nvSpPr>
        <p:spPr>
          <a:xfrm>
            <a:off x="3044675" y="2305050"/>
            <a:ext cx="3054900" cy="10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0" name="Google Shape;430;p22"/>
          <p:cNvSpPr txBox="1"/>
          <p:nvPr/>
        </p:nvSpPr>
        <p:spPr>
          <a:xfrm>
            <a:off x="2228550" y="4151400"/>
            <a:ext cx="4686900" cy="41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lang="en" sz="1200" b="1">
                <a:solidFill>
                  <a:schemeClr val="accen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including icons by </a:t>
            </a:r>
            <a:r>
              <a:rPr lang="en" sz="1200" b="1">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infographics &amp; images by </a:t>
            </a:r>
            <a:r>
              <a:rPr lang="en" sz="1200" b="1">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hyperlink" Target="https://www.preceden.com/timelines/1076691-software-development-circle-for-music-app-timeline/d91754750a0423c7"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Đề</a:t>
            </a:r>
            <a:r>
              <a:rPr lang="en-US" dirty="0"/>
              <a:t> </a:t>
            </a:r>
            <a:r>
              <a:rPr lang="en-US" dirty="0" err="1"/>
              <a:t>Xuất</a:t>
            </a:r>
            <a:r>
              <a:rPr lang="en-US" dirty="0"/>
              <a:t> </a:t>
            </a:r>
            <a:r>
              <a:rPr lang="en-US" dirty="0" err="1"/>
              <a:t>Dự</a:t>
            </a:r>
            <a:r>
              <a:rPr lang="en-US" dirty="0"/>
              <a:t> </a:t>
            </a:r>
            <a:r>
              <a:rPr lang="en-US" dirty="0" err="1"/>
              <a:t>Án</a:t>
            </a:r>
            <a:r>
              <a:rPr lang="en-US" dirty="0"/>
              <a:t> </a:t>
            </a:r>
            <a:r>
              <a:rPr lang="en-US" dirty="0" err="1"/>
              <a:t>Ứng</a:t>
            </a:r>
            <a:r>
              <a:rPr lang="en-US" dirty="0"/>
              <a:t> </a:t>
            </a:r>
            <a:r>
              <a:rPr lang="en-US" dirty="0" err="1"/>
              <a:t>Dụng</a:t>
            </a:r>
            <a:r>
              <a:rPr lang="en-US" dirty="0"/>
              <a:t> Nghe </a:t>
            </a:r>
            <a:r>
              <a:rPr lang="en-US" dirty="0" err="1"/>
              <a:t>Nhạc</a:t>
            </a:r>
            <a:r>
              <a:rPr lang="en-US" dirty="0"/>
              <a:t> </a:t>
            </a:r>
            <a:r>
              <a:rPr lang="en-US" dirty="0" err="1"/>
              <a:t>Trực</a:t>
            </a:r>
            <a:r>
              <a:rPr lang="en-US" dirty="0"/>
              <a:t> </a:t>
            </a:r>
            <a:r>
              <a:rPr lang="en-US" dirty="0" err="1"/>
              <a:t>Tuyến</a:t>
            </a:r>
            <a:endParaRPr dirty="0"/>
          </a:p>
        </p:txBody>
      </p:sp>
      <p:sp>
        <p:nvSpPr>
          <p:cNvPr id="478" name="Google Shape;478;p27"/>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Nhóm 5</a:t>
            </a:r>
            <a:endParaRPr dirty="0"/>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F1E1FEB6-9AFB-6BE5-C3CD-CEEBF03DFE39}"/>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4873C7AA-A8F7-7D70-3AA2-6BC981DDC117}"/>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Danh sách tính năng</a:t>
            </a:r>
            <a:endParaRPr dirty="0">
              <a:solidFill>
                <a:schemeClr val="bg1"/>
              </a:solidFill>
            </a:endParaRPr>
          </a:p>
        </p:txBody>
      </p:sp>
      <p:sp>
        <p:nvSpPr>
          <p:cNvPr id="962" name="Google Shape;962;p42">
            <a:extLst>
              <a:ext uri="{FF2B5EF4-FFF2-40B4-BE49-F238E27FC236}">
                <a16:creationId xmlns:a16="http://schemas.microsoft.com/office/drawing/2014/main" id="{D9679086-047C-A63D-5BB7-B5DB10258A13}"/>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1"/>
                </a:solidFill>
              </a:rPr>
              <a:t>Đăng tải nhạc</a:t>
            </a:r>
            <a:endParaRPr dirty="0">
              <a:solidFill>
                <a:schemeClr val="bg1"/>
              </a:solidFill>
            </a:endParaRPr>
          </a:p>
        </p:txBody>
      </p:sp>
      <p:sp>
        <p:nvSpPr>
          <p:cNvPr id="963" name="Google Shape;963;p42">
            <a:extLst>
              <a:ext uri="{FF2B5EF4-FFF2-40B4-BE49-F238E27FC236}">
                <a16:creationId xmlns:a16="http://schemas.microsoft.com/office/drawing/2014/main" id="{BCF4FE1F-3FAA-EEBC-FD11-789718D2D2F0}"/>
              </a:ext>
            </a:extLst>
          </p:cNvPr>
          <p:cNvSpPr txBox="1">
            <a:spLocks noGrp="1"/>
          </p:cNvSpPr>
          <p:nvPr>
            <p:ph type="body" idx="2"/>
          </p:nvPr>
        </p:nvSpPr>
        <p:spPr>
          <a:xfrm>
            <a:off x="3987188" y="2100263"/>
            <a:ext cx="4422600" cy="735806"/>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a:solidFill>
                  <a:schemeClr val="bg1"/>
                </a:solidFill>
              </a:rPr>
              <a:t>Cho </a:t>
            </a:r>
            <a:r>
              <a:rPr lang="en-US" sz="1800" dirty="0" err="1">
                <a:solidFill>
                  <a:schemeClr val="bg1"/>
                </a:solidFill>
              </a:rPr>
              <a:t>phép</a:t>
            </a:r>
            <a:r>
              <a:rPr lang="en-US" sz="1800" dirty="0">
                <a:solidFill>
                  <a:schemeClr val="bg1"/>
                </a:solidFill>
              </a:rPr>
              <a:t> </a:t>
            </a:r>
            <a:r>
              <a:rPr lang="en-US" sz="1800" dirty="0" err="1">
                <a:solidFill>
                  <a:schemeClr val="bg1"/>
                </a:solidFill>
              </a:rPr>
              <a:t>người</a:t>
            </a:r>
            <a:r>
              <a:rPr lang="en-US" sz="1800" dirty="0">
                <a:solidFill>
                  <a:schemeClr val="bg1"/>
                </a:solidFill>
              </a:rPr>
              <a:t> dung </a:t>
            </a:r>
            <a:r>
              <a:rPr lang="en-US" sz="1800" dirty="0" err="1">
                <a:solidFill>
                  <a:schemeClr val="bg1"/>
                </a:solidFill>
              </a:rPr>
              <a:t>đăng</a:t>
            </a:r>
            <a:r>
              <a:rPr lang="en-US" sz="1800" dirty="0">
                <a:solidFill>
                  <a:schemeClr val="bg1"/>
                </a:solidFill>
              </a:rPr>
              <a:t> </a:t>
            </a:r>
            <a:r>
              <a:rPr lang="en-US" sz="1800" dirty="0" err="1">
                <a:solidFill>
                  <a:schemeClr val="bg1"/>
                </a:solidFill>
              </a:rPr>
              <a:t>tải</a:t>
            </a:r>
            <a:r>
              <a:rPr lang="en-US" sz="1800" dirty="0">
                <a:solidFill>
                  <a:schemeClr val="bg1"/>
                </a:solidFill>
              </a:rPr>
              <a:t> file </a:t>
            </a:r>
            <a:r>
              <a:rPr lang="en-US" sz="1800" dirty="0" err="1">
                <a:solidFill>
                  <a:schemeClr val="bg1"/>
                </a:solidFill>
              </a:rPr>
              <a:t>nhạc</a:t>
            </a:r>
            <a:r>
              <a:rPr lang="en-US" sz="1800" dirty="0">
                <a:solidFill>
                  <a:schemeClr val="bg1"/>
                </a:solidFill>
              </a:rPr>
              <a:t>.</a:t>
            </a:r>
            <a:endParaRPr sz="1800" dirty="0">
              <a:solidFill>
                <a:schemeClr val="bg1"/>
              </a:solidFill>
            </a:endParaRPr>
          </a:p>
        </p:txBody>
      </p:sp>
    </p:spTree>
    <p:extLst>
      <p:ext uri="{BB962C8B-B14F-4D97-AF65-F5344CB8AC3E}">
        <p14:creationId xmlns:p14="http://schemas.microsoft.com/office/powerpoint/2010/main" val="268891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32513858-89CF-76C1-7C33-B257FEA9E257}"/>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767BC457-93D2-9CCE-F108-B82D026C13E8}"/>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Danh sách tính năng</a:t>
            </a:r>
            <a:endParaRPr dirty="0">
              <a:solidFill>
                <a:schemeClr val="bg1"/>
              </a:solidFill>
            </a:endParaRPr>
          </a:p>
        </p:txBody>
      </p:sp>
      <p:sp>
        <p:nvSpPr>
          <p:cNvPr id="962" name="Google Shape;962;p42">
            <a:extLst>
              <a:ext uri="{FF2B5EF4-FFF2-40B4-BE49-F238E27FC236}">
                <a16:creationId xmlns:a16="http://schemas.microsoft.com/office/drawing/2014/main" id="{6F8EF122-C29F-E617-CCDF-C7900E1BCE89}"/>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1"/>
                </a:solidFill>
              </a:rPr>
              <a:t>Xem video</a:t>
            </a:r>
            <a:endParaRPr dirty="0">
              <a:solidFill>
                <a:schemeClr val="bg1"/>
              </a:solidFill>
            </a:endParaRPr>
          </a:p>
        </p:txBody>
      </p:sp>
      <p:sp>
        <p:nvSpPr>
          <p:cNvPr id="963" name="Google Shape;963;p42">
            <a:extLst>
              <a:ext uri="{FF2B5EF4-FFF2-40B4-BE49-F238E27FC236}">
                <a16:creationId xmlns:a16="http://schemas.microsoft.com/office/drawing/2014/main" id="{BBBFE03F-C2A8-554C-7811-9040C9644FF2}"/>
              </a:ext>
            </a:extLst>
          </p:cNvPr>
          <p:cNvSpPr txBox="1">
            <a:spLocks noGrp="1"/>
          </p:cNvSpPr>
          <p:nvPr>
            <p:ph type="body" idx="2"/>
          </p:nvPr>
        </p:nvSpPr>
        <p:spPr>
          <a:xfrm>
            <a:off x="4022907" y="2011894"/>
            <a:ext cx="4422600" cy="1617132"/>
          </a:xfrm>
          <a:prstGeom prst="rect">
            <a:avLst/>
          </a:prstGeom>
        </p:spPr>
        <p:txBody>
          <a:bodyPr spcFirstLastPara="1" wrap="square" lIns="91425" tIns="91425" rIns="91425" bIns="91425" anchor="t" anchorCtr="0">
            <a:noAutofit/>
          </a:bodyPr>
          <a:lstStyle/>
          <a:p>
            <a:r>
              <a:rPr lang="en-US" sz="1800" dirty="0" err="1">
                <a:solidFill>
                  <a:schemeClr val="bg1"/>
                </a:solidFill>
              </a:rPr>
              <a:t>Xem</a:t>
            </a:r>
            <a:r>
              <a:rPr lang="en-US" sz="1800" dirty="0">
                <a:solidFill>
                  <a:schemeClr val="bg1"/>
                </a:solidFill>
              </a:rPr>
              <a:t> MV ca </a:t>
            </a:r>
            <a:r>
              <a:rPr lang="en-US" sz="1800" dirty="0" err="1">
                <a:solidFill>
                  <a:schemeClr val="bg1"/>
                </a:solidFill>
              </a:rPr>
              <a:t>nhạc</a:t>
            </a:r>
            <a:r>
              <a:rPr lang="en-US" sz="1800" dirty="0">
                <a:solidFill>
                  <a:schemeClr val="bg1"/>
                </a:solidFill>
              </a:rPr>
              <a:t>, video live show, video </a:t>
            </a:r>
            <a:r>
              <a:rPr lang="en-US" sz="1800" dirty="0" err="1">
                <a:solidFill>
                  <a:schemeClr val="bg1"/>
                </a:solidFill>
              </a:rPr>
              <a:t>về</a:t>
            </a:r>
            <a:r>
              <a:rPr lang="en-US" sz="1800" dirty="0">
                <a:solidFill>
                  <a:schemeClr val="bg1"/>
                </a:solidFill>
              </a:rPr>
              <a:t> </a:t>
            </a:r>
            <a:r>
              <a:rPr lang="en-US" sz="1800" dirty="0" err="1">
                <a:solidFill>
                  <a:schemeClr val="bg1"/>
                </a:solidFill>
              </a:rPr>
              <a:t>âm</a:t>
            </a:r>
            <a:r>
              <a:rPr lang="en-US" sz="1800" dirty="0">
                <a:solidFill>
                  <a:schemeClr val="bg1"/>
                </a:solidFill>
              </a:rPr>
              <a:t> </a:t>
            </a:r>
            <a:r>
              <a:rPr lang="en-US" sz="1800" dirty="0" err="1">
                <a:solidFill>
                  <a:schemeClr val="bg1"/>
                </a:solidFill>
              </a:rPr>
              <a:t>nhạc</a:t>
            </a:r>
            <a:r>
              <a:rPr lang="en-US" sz="1800" dirty="0">
                <a:solidFill>
                  <a:schemeClr val="bg1"/>
                </a:solidFill>
              </a:rPr>
              <a:t>.</a:t>
            </a:r>
          </a:p>
          <a:p>
            <a:r>
              <a:rPr lang="en-US" sz="1800" dirty="0" err="1">
                <a:solidFill>
                  <a:schemeClr val="bg1"/>
                </a:solidFill>
              </a:rPr>
              <a:t>Tải</a:t>
            </a:r>
            <a:r>
              <a:rPr lang="en-US" sz="1800" dirty="0">
                <a:solidFill>
                  <a:schemeClr val="bg1"/>
                </a:solidFill>
              </a:rPr>
              <a:t> video </a:t>
            </a:r>
            <a:r>
              <a:rPr lang="en-US" sz="1800" dirty="0" err="1">
                <a:solidFill>
                  <a:schemeClr val="bg1"/>
                </a:solidFill>
              </a:rPr>
              <a:t>về</a:t>
            </a:r>
            <a:r>
              <a:rPr lang="en-US" sz="1800" dirty="0">
                <a:solidFill>
                  <a:schemeClr val="bg1"/>
                </a:solidFill>
              </a:rPr>
              <a:t> </a:t>
            </a:r>
            <a:r>
              <a:rPr lang="en-US" sz="1800" dirty="0" err="1">
                <a:solidFill>
                  <a:schemeClr val="bg1"/>
                </a:solidFill>
              </a:rPr>
              <a:t>thiết</a:t>
            </a:r>
            <a:r>
              <a:rPr lang="en-US" sz="1800" dirty="0">
                <a:solidFill>
                  <a:schemeClr val="bg1"/>
                </a:solidFill>
              </a:rPr>
              <a:t> </a:t>
            </a:r>
            <a:r>
              <a:rPr lang="en-US" sz="1800" dirty="0" err="1">
                <a:solidFill>
                  <a:schemeClr val="bg1"/>
                </a:solidFill>
              </a:rPr>
              <a:t>bị</a:t>
            </a:r>
            <a:r>
              <a:rPr lang="en-US" sz="1800" dirty="0">
                <a:solidFill>
                  <a:schemeClr val="bg1"/>
                </a:solidFill>
              </a:rPr>
              <a:t> </a:t>
            </a:r>
            <a:r>
              <a:rPr lang="en-US" sz="1800" dirty="0" err="1">
                <a:solidFill>
                  <a:schemeClr val="bg1"/>
                </a:solidFill>
              </a:rPr>
              <a:t>để</a:t>
            </a:r>
            <a:r>
              <a:rPr lang="en-US" sz="1800" dirty="0">
                <a:solidFill>
                  <a:schemeClr val="bg1"/>
                </a:solidFill>
              </a:rPr>
              <a:t> </a:t>
            </a:r>
            <a:r>
              <a:rPr lang="en-US" sz="1800" dirty="0" err="1">
                <a:solidFill>
                  <a:schemeClr val="bg1"/>
                </a:solidFill>
              </a:rPr>
              <a:t>xem</a:t>
            </a:r>
            <a:r>
              <a:rPr lang="en-US" sz="1800" dirty="0">
                <a:solidFill>
                  <a:schemeClr val="bg1"/>
                </a:solidFill>
              </a:rPr>
              <a:t> offline.</a:t>
            </a:r>
          </a:p>
          <a:p>
            <a:pPr marL="0" lvl="0" indent="0" algn="l" rtl="0">
              <a:spcBef>
                <a:spcPts val="0"/>
              </a:spcBef>
              <a:spcAft>
                <a:spcPts val="1600"/>
              </a:spcAft>
              <a:buNone/>
            </a:pPr>
            <a:endParaRPr dirty="0">
              <a:solidFill>
                <a:schemeClr val="bg1"/>
              </a:solidFill>
            </a:endParaRPr>
          </a:p>
        </p:txBody>
      </p:sp>
    </p:spTree>
    <p:extLst>
      <p:ext uri="{BB962C8B-B14F-4D97-AF65-F5344CB8AC3E}">
        <p14:creationId xmlns:p14="http://schemas.microsoft.com/office/powerpoint/2010/main" val="10083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63">
                                            <p:txEl>
                                              <p:pRg st="1" end="1"/>
                                            </p:txEl>
                                          </p:spTgt>
                                        </p:tgtEl>
                                        <p:attrNameLst>
                                          <p:attrName>style.visibility</p:attrName>
                                        </p:attrNameLst>
                                      </p:cBhvr>
                                      <p:to>
                                        <p:strVal val="visible"/>
                                      </p:to>
                                    </p:set>
                                    <p:animEffect transition="in" filter="wheel(1)">
                                      <p:cBhvr>
                                        <p:cTn id="13" dur="1000"/>
                                        <p:tgtEl>
                                          <p:spTgt spid="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19463226-53DC-CE73-03E2-811EAF354D16}"/>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111A8B9F-A082-96E9-57A1-A2366B8064EA}"/>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Danh sách tính năng</a:t>
            </a:r>
            <a:endParaRPr dirty="0">
              <a:solidFill>
                <a:schemeClr val="bg1"/>
              </a:solidFill>
            </a:endParaRPr>
          </a:p>
        </p:txBody>
      </p:sp>
      <p:sp>
        <p:nvSpPr>
          <p:cNvPr id="962" name="Google Shape;962;p42">
            <a:extLst>
              <a:ext uri="{FF2B5EF4-FFF2-40B4-BE49-F238E27FC236}">
                <a16:creationId xmlns:a16="http://schemas.microsoft.com/office/drawing/2014/main" id="{248B95EC-34D1-C482-075E-3CB90ABF2619}"/>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1"/>
                </a:solidFill>
              </a:rPr>
              <a:t>Tìm Kiếm</a:t>
            </a:r>
            <a:endParaRPr dirty="0">
              <a:solidFill>
                <a:schemeClr val="bg1"/>
              </a:solidFill>
            </a:endParaRPr>
          </a:p>
        </p:txBody>
      </p:sp>
      <p:sp>
        <p:nvSpPr>
          <p:cNvPr id="963" name="Google Shape;963;p42">
            <a:extLst>
              <a:ext uri="{FF2B5EF4-FFF2-40B4-BE49-F238E27FC236}">
                <a16:creationId xmlns:a16="http://schemas.microsoft.com/office/drawing/2014/main" id="{1944E9B0-21C6-7FEA-61F0-CF66FB4C058A}"/>
              </a:ext>
            </a:extLst>
          </p:cNvPr>
          <p:cNvSpPr txBox="1">
            <a:spLocks noGrp="1"/>
          </p:cNvSpPr>
          <p:nvPr>
            <p:ph type="body" idx="2"/>
          </p:nvPr>
        </p:nvSpPr>
        <p:spPr>
          <a:xfrm>
            <a:off x="4022907" y="2011894"/>
            <a:ext cx="4422600" cy="1617132"/>
          </a:xfrm>
          <a:prstGeom prst="rect">
            <a:avLst/>
          </a:prstGeom>
        </p:spPr>
        <p:txBody>
          <a:bodyPr spcFirstLastPara="1" wrap="square" lIns="91425" tIns="91425" rIns="91425" bIns="91425" anchor="t" anchorCtr="0">
            <a:noAutofit/>
          </a:bodyPr>
          <a:lstStyle/>
          <a:p>
            <a:r>
              <a:rPr lang="en-US" sz="1800" dirty="0" err="1">
                <a:solidFill>
                  <a:schemeClr val="bg1"/>
                </a:solidFill>
              </a:rPr>
              <a:t>Tìm</a:t>
            </a:r>
            <a:r>
              <a:rPr lang="en-US" sz="1800" dirty="0">
                <a:solidFill>
                  <a:schemeClr val="bg1"/>
                </a:solidFill>
              </a:rPr>
              <a:t> </a:t>
            </a:r>
            <a:r>
              <a:rPr lang="en-US" sz="1800" dirty="0" err="1">
                <a:solidFill>
                  <a:schemeClr val="bg1"/>
                </a:solidFill>
              </a:rPr>
              <a:t>kiếm</a:t>
            </a:r>
            <a:r>
              <a:rPr lang="en-US" sz="1800" dirty="0">
                <a:solidFill>
                  <a:schemeClr val="bg1"/>
                </a:solidFill>
              </a:rPr>
              <a:t> </a:t>
            </a:r>
            <a:r>
              <a:rPr lang="en-US" sz="1800" dirty="0" err="1">
                <a:solidFill>
                  <a:schemeClr val="bg1"/>
                </a:solidFill>
              </a:rPr>
              <a:t>bài</a:t>
            </a:r>
            <a:r>
              <a:rPr lang="en-US" sz="1800" dirty="0">
                <a:solidFill>
                  <a:schemeClr val="bg1"/>
                </a:solidFill>
              </a:rPr>
              <a:t> </a:t>
            </a:r>
            <a:r>
              <a:rPr lang="en-US" sz="1800" dirty="0" err="1">
                <a:solidFill>
                  <a:schemeClr val="bg1"/>
                </a:solidFill>
              </a:rPr>
              <a:t>hát</a:t>
            </a:r>
            <a:r>
              <a:rPr lang="en-US" sz="1800" dirty="0">
                <a:solidFill>
                  <a:schemeClr val="bg1"/>
                </a:solidFill>
              </a:rPr>
              <a:t>, </a:t>
            </a:r>
            <a:r>
              <a:rPr lang="en-US" sz="1800" dirty="0" err="1">
                <a:solidFill>
                  <a:schemeClr val="bg1"/>
                </a:solidFill>
              </a:rPr>
              <a:t>nghệ</a:t>
            </a:r>
            <a:r>
              <a:rPr lang="en-US" sz="1800" dirty="0">
                <a:solidFill>
                  <a:schemeClr val="bg1"/>
                </a:solidFill>
              </a:rPr>
              <a:t> </a:t>
            </a:r>
            <a:r>
              <a:rPr lang="en-US" sz="1800" dirty="0" err="1">
                <a:solidFill>
                  <a:schemeClr val="bg1"/>
                </a:solidFill>
              </a:rPr>
              <a:t>sĩ</a:t>
            </a:r>
            <a:r>
              <a:rPr lang="en-US" sz="1800" dirty="0">
                <a:solidFill>
                  <a:schemeClr val="bg1"/>
                </a:solidFill>
              </a:rPr>
              <a:t>, album, </a:t>
            </a:r>
            <a:r>
              <a:rPr lang="en-US" sz="1800" dirty="0" err="1">
                <a:solidFill>
                  <a:schemeClr val="bg1"/>
                </a:solidFill>
              </a:rPr>
              <a:t>thể</a:t>
            </a:r>
            <a:r>
              <a:rPr lang="en-US" sz="1800" dirty="0">
                <a:solidFill>
                  <a:schemeClr val="bg1"/>
                </a:solidFill>
              </a:rPr>
              <a:t> </a:t>
            </a:r>
            <a:r>
              <a:rPr lang="en-US" sz="1800" dirty="0" err="1">
                <a:solidFill>
                  <a:schemeClr val="bg1"/>
                </a:solidFill>
              </a:rPr>
              <a:t>loại</a:t>
            </a:r>
            <a:r>
              <a:rPr lang="en-US" sz="1800" dirty="0">
                <a:solidFill>
                  <a:schemeClr val="bg1"/>
                </a:solidFill>
              </a:rPr>
              <a:t>.</a:t>
            </a:r>
          </a:p>
          <a:p>
            <a:r>
              <a:rPr lang="en-US" sz="1800" dirty="0" err="1">
                <a:solidFill>
                  <a:schemeClr val="bg1"/>
                </a:solidFill>
              </a:rPr>
              <a:t>Tìm</a:t>
            </a:r>
            <a:r>
              <a:rPr lang="en-US" sz="1800" dirty="0">
                <a:solidFill>
                  <a:schemeClr val="bg1"/>
                </a:solidFill>
              </a:rPr>
              <a:t> </a:t>
            </a:r>
            <a:r>
              <a:rPr lang="en-US" sz="1800" dirty="0" err="1">
                <a:solidFill>
                  <a:schemeClr val="bg1"/>
                </a:solidFill>
              </a:rPr>
              <a:t>kiếm</a:t>
            </a:r>
            <a:r>
              <a:rPr lang="en-US" sz="1800" dirty="0">
                <a:solidFill>
                  <a:schemeClr val="bg1"/>
                </a:solidFill>
              </a:rPr>
              <a:t> </a:t>
            </a:r>
            <a:r>
              <a:rPr lang="en-US" sz="1800" dirty="0" err="1">
                <a:solidFill>
                  <a:schemeClr val="bg1"/>
                </a:solidFill>
              </a:rPr>
              <a:t>theo</a:t>
            </a:r>
            <a:r>
              <a:rPr lang="en-US" sz="1800" dirty="0">
                <a:solidFill>
                  <a:schemeClr val="bg1"/>
                </a:solidFill>
              </a:rPr>
              <a:t> </a:t>
            </a:r>
            <a:r>
              <a:rPr lang="en-US" sz="1800" dirty="0" err="1">
                <a:solidFill>
                  <a:schemeClr val="bg1"/>
                </a:solidFill>
              </a:rPr>
              <a:t>lời</a:t>
            </a:r>
            <a:r>
              <a:rPr lang="en-US" sz="1800" dirty="0">
                <a:solidFill>
                  <a:schemeClr val="bg1"/>
                </a:solidFill>
              </a:rPr>
              <a:t> </a:t>
            </a:r>
            <a:r>
              <a:rPr lang="en-US" sz="1800" dirty="0" err="1">
                <a:solidFill>
                  <a:schemeClr val="bg1"/>
                </a:solidFill>
              </a:rPr>
              <a:t>bài</a:t>
            </a:r>
            <a:r>
              <a:rPr lang="en-US" sz="1800" dirty="0">
                <a:solidFill>
                  <a:schemeClr val="bg1"/>
                </a:solidFill>
              </a:rPr>
              <a:t> </a:t>
            </a:r>
            <a:r>
              <a:rPr lang="en-US" sz="1800" dirty="0" err="1">
                <a:solidFill>
                  <a:schemeClr val="bg1"/>
                </a:solidFill>
              </a:rPr>
              <a:t>hát</a:t>
            </a:r>
            <a:r>
              <a:rPr lang="en-US" sz="1800" dirty="0">
                <a:solidFill>
                  <a:schemeClr val="bg1"/>
                </a:solidFill>
              </a:rPr>
              <a:t>.</a:t>
            </a:r>
          </a:p>
          <a:p>
            <a:pPr marL="0" lvl="0" indent="0" algn="l" rtl="0">
              <a:spcBef>
                <a:spcPts val="0"/>
              </a:spcBef>
              <a:spcAft>
                <a:spcPts val="1600"/>
              </a:spcAft>
              <a:buNone/>
            </a:pPr>
            <a:endParaRPr dirty="0">
              <a:solidFill>
                <a:schemeClr val="bg1"/>
              </a:solidFill>
            </a:endParaRPr>
          </a:p>
        </p:txBody>
      </p:sp>
    </p:spTree>
    <p:extLst>
      <p:ext uri="{BB962C8B-B14F-4D97-AF65-F5344CB8AC3E}">
        <p14:creationId xmlns:p14="http://schemas.microsoft.com/office/powerpoint/2010/main" val="137644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63">
                                            <p:txEl>
                                              <p:pRg st="1" end="1"/>
                                            </p:txEl>
                                          </p:spTgt>
                                        </p:tgtEl>
                                        <p:attrNameLst>
                                          <p:attrName>style.visibility</p:attrName>
                                        </p:attrNameLst>
                                      </p:cBhvr>
                                      <p:to>
                                        <p:strVal val="visible"/>
                                      </p:to>
                                    </p:set>
                                    <p:animEffect transition="in" filter="wheel(1)">
                                      <p:cBhvr>
                                        <p:cTn id="13" dur="1000"/>
                                        <p:tgtEl>
                                          <p:spTgt spid="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34331713-D974-8F07-9A8B-3647BAE12B67}"/>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0EC5C9D1-DCF0-A58D-51AC-6B461BCB8D3F}"/>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Danh sách tính năng</a:t>
            </a:r>
            <a:endParaRPr dirty="0">
              <a:solidFill>
                <a:schemeClr val="bg1"/>
              </a:solidFill>
            </a:endParaRPr>
          </a:p>
        </p:txBody>
      </p:sp>
      <p:sp>
        <p:nvSpPr>
          <p:cNvPr id="962" name="Google Shape;962;p42">
            <a:extLst>
              <a:ext uri="{FF2B5EF4-FFF2-40B4-BE49-F238E27FC236}">
                <a16:creationId xmlns:a16="http://schemas.microsoft.com/office/drawing/2014/main" id="{6F4C0D16-705E-D6DE-FC83-363323BF2D58}"/>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1"/>
                </a:solidFill>
              </a:rPr>
              <a:t>Radio</a:t>
            </a:r>
            <a:endParaRPr dirty="0">
              <a:solidFill>
                <a:schemeClr val="bg1"/>
              </a:solidFill>
            </a:endParaRPr>
          </a:p>
        </p:txBody>
      </p:sp>
      <p:sp>
        <p:nvSpPr>
          <p:cNvPr id="963" name="Google Shape;963;p42">
            <a:extLst>
              <a:ext uri="{FF2B5EF4-FFF2-40B4-BE49-F238E27FC236}">
                <a16:creationId xmlns:a16="http://schemas.microsoft.com/office/drawing/2014/main" id="{90AD02D9-B5AB-BA68-8846-7DA016E52D48}"/>
              </a:ext>
            </a:extLst>
          </p:cNvPr>
          <p:cNvSpPr txBox="1">
            <a:spLocks noGrp="1"/>
          </p:cNvSpPr>
          <p:nvPr>
            <p:ph type="body" idx="2"/>
          </p:nvPr>
        </p:nvSpPr>
        <p:spPr>
          <a:xfrm>
            <a:off x="4022907" y="2011894"/>
            <a:ext cx="4422600" cy="1617132"/>
          </a:xfrm>
          <a:prstGeom prst="rect">
            <a:avLst/>
          </a:prstGeom>
        </p:spPr>
        <p:txBody>
          <a:bodyPr spcFirstLastPara="1" wrap="square" lIns="91425" tIns="91425" rIns="91425" bIns="91425" anchor="t" anchorCtr="0">
            <a:noAutofit/>
          </a:bodyPr>
          <a:lstStyle/>
          <a:p>
            <a:r>
              <a:rPr lang="en-US" sz="1800" dirty="0">
                <a:solidFill>
                  <a:schemeClr val="bg1"/>
                </a:solidFill>
              </a:rPr>
              <a:t>Nghe radio </a:t>
            </a:r>
            <a:r>
              <a:rPr lang="en-US" sz="1800" dirty="0" err="1">
                <a:solidFill>
                  <a:schemeClr val="bg1"/>
                </a:solidFill>
              </a:rPr>
              <a:t>theo</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loại</a:t>
            </a:r>
            <a:r>
              <a:rPr lang="en-US" sz="1800" dirty="0">
                <a:solidFill>
                  <a:schemeClr val="bg1"/>
                </a:solidFill>
              </a:rPr>
              <a:t>, </a:t>
            </a:r>
            <a:r>
              <a:rPr lang="en-US" sz="1800" dirty="0" err="1">
                <a:solidFill>
                  <a:schemeClr val="bg1"/>
                </a:solidFill>
              </a:rPr>
              <a:t>tâm</a:t>
            </a:r>
            <a:r>
              <a:rPr lang="en-US" sz="1800" dirty="0">
                <a:solidFill>
                  <a:schemeClr val="bg1"/>
                </a:solidFill>
              </a:rPr>
              <a:t> </a:t>
            </a:r>
            <a:r>
              <a:rPr lang="en-US" sz="1800" dirty="0" err="1">
                <a:solidFill>
                  <a:schemeClr val="bg1"/>
                </a:solidFill>
              </a:rPr>
              <a:t>trạng</a:t>
            </a:r>
            <a:r>
              <a:rPr lang="en-US" sz="1800" dirty="0">
                <a:solidFill>
                  <a:schemeClr val="bg1"/>
                </a:solidFill>
              </a:rPr>
              <a:t>, </a:t>
            </a:r>
            <a:r>
              <a:rPr lang="en-US" sz="1800" dirty="0" err="1">
                <a:solidFill>
                  <a:schemeClr val="bg1"/>
                </a:solidFill>
              </a:rPr>
              <a:t>hoạt</a:t>
            </a:r>
            <a:r>
              <a:rPr lang="en-US" sz="1800" dirty="0">
                <a:solidFill>
                  <a:schemeClr val="bg1"/>
                </a:solidFill>
              </a:rPr>
              <a:t> </a:t>
            </a:r>
            <a:r>
              <a:rPr lang="en-US" sz="1800" dirty="0" err="1">
                <a:solidFill>
                  <a:schemeClr val="bg1"/>
                </a:solidFill>
              </a:rPr>
              <a:t>động</a:t>
            </a:r>
            <a:r>
              <a:rPr lang="en-US" sz="1800" dirty="0">
                <a:solidFill>
                  <a:schemeClr val="bg1"/>
                </a:solidFill>
              </a:rPr>
              <a:t>.</a:t>
            </a:r>
          </a:p>
          <a:p>
            <a:pPr marL="0" lvl="0" indent="0" algn="l" rtl="0">
              <a:spcBef>
                <a:spcPts val="0"/>
              </a:spcBef>
              <a:spcAft>
                <a:spcPts val="1600"/>
              </a:spcAft>
              <a:buNone/>
            </a:pPr>
            <a:endParaRPr sz="1800" dirty="0">
              <a:solidFill>
                <a:schemeClr val="bg1"/>
              </a:solidFill>
            </a:endParaRPr>
          </a:p>
        </p:txBody>
      </p:sp>
    </p:spTree>
    <p:extLst>
      <p:ext uri="{BB962C8B-B14F-4D97-AF65-F5344CB8AC3E}">
        <p14:creationId xmlns:p14="http://schemas.microsoft.com/office/powerpoint/2010/main" val="225158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AEB80D57-10D6-41F7-56EE-768C899231A0}"/>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D243962B-647F-B634-BDBE-C380306EE12D}"/>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Danh sách tính năng</a:t>
            </a:r>
            <a:endParaRPr dirty="0">
              <a:solidFill>
                <a:schemeClr val="bg1"/>
              </a:solidFill>
            </a:endParaRPr>
          </a:p>
        </p:txBody>
      </p:sp>
      <p:sp>
        <p:nvSpPr>
          <p:cNvPr id="962" name="Google Shape;962;p42">
            <a:extLst>
              <a:ext uri="{FF2B5EF4-FFF2-40B4-BE49-F238E27FC236}">
                <a16:creationId xmlns:a16="http://schemas.microsoft.com/office/drawing/2014/main" id="{55E8855E-E03A-89E3-E243-8DDAB08B5201}"/>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1"/>
                </a:solidFill>
              </a:rPr>
              <a:t>Karaoke</a:t>
            </a:r>
            <a:endParaRPr dirty="0">
              <a:solidFill>
                <a:schemeClr val="bg1"/>
              </a:solidFill>
            </a:endParaRPr>
          </a:p>
        </p:txBody>
      </p:sp>
      <p:sp>
        <p:nvSpPr>
          <p:cNvPr id="963" name="Google Shape;963;p42">
            <a:extLst>
              <a:ext uri="{FF2B5EF4-FFF2-40B4-BE49-F238E27FC236}">
                <a16:creationId xmlns:a16="http://schemas.microsoft.com/office/drawing/2014/main" id="{B20C4038-4363-B1E5-E7FA-31A2DEC427F8}"/>
              </a:ext>
            </a:extLst>
          </p:cNvPr>
          <p:cNvSpPr txBox="1">
            <a:spLocks noGrp="1"/>
          </p:cNvSpPr>
          <p:nvPr>
            <p:ph type="body" idx="2"/>
          </p:nvPr>
        </p:nvSpPr>
        <p:spPr>
          <a:xfrm>
            <a:off x="4022907" y="1763184"/>
            <a:ext cx="4422600" cy="1617132"/>
          </a:xfrm>
          <a:prstGeom prst="rect">
            <a:avLst/>
          </a:prstGeom>
        </p:spPr>
        <p:txBody>
          <a:bodyPr spcFirstLastPara="1" wrap="square" lIns="91425" tIns="91425" rIns="91425" bIns="91425" anchor="t" anchorCtr="0">
            <a:noAutofit/>
          </a:bodyPr>
          <a:lstStyle/>
          <a:p>
            <a:r>
              <a:rPr lang="en-US" sz="1800" dirty="0" err="1">
                <a:solidFill>
                  <a:schemeClr val="bg1"/>
                </a:solidFill>
              </a:rPr>
              <a:t>Hát</a:t>
            </a:r>
            <a:r>
              <a:rPr lang="en-US" sz="1800" dirty="0">
                <a:solidFill>
                  <a:schemeClr val="bg1"/>
                </a:solidFill>
              </a:rPr>
              <a:t> karaoke online </a:t>
            </a:r>
            <a:r>
              <a:rPr lang="en-US" sz="1800" dirty="0" err="1">
                <a:solidFill>
                  <a:schemeClr val="bg1"/>
                </a:solidFill>
              </a:rPr>
              <a:t>với</a:t>
            </a:r>
            <a:r>
              <a:rPr lang="en-US" sz="1800" dirty="0">
                <a:solidFill>
                  <a:schemeClr val="bg1"/>
                </a:solidFill>
              </a:rPr>
              <a:t> </a:t>
            </a:r>
            <a:r>
              <a:rPr lang="en-US" sz="1800" dirty="0" err="1">
                <a:solidFill>
                  <a:schemeClr val="bg1"/>
                </a:solidFill>
              </a:rPr>
              <a:t>hàng</a:t>
            </a:r>
            <a:r>
              <a:rPr lang="en-US" sz="1800" dirty="0">
                <a:solidFill>
                  <a:schemeClr val="bg1"/>
                </a:solidFill>
              </a:rPr>
              <a:t> </a:t>
            </a:r>
            <a:r>
              <a:rPr lang="en-US" sz="1800" dirty="0" err="1">
                <a:solidFill>
                  <a:schemeClr val="bg1"/>
                </a:solidFill>
              </a:rPr>
              <a:t>ngàn</a:t>
            </a:r>
            <a:r>
              <a:rPr lang="en-US" sz="1800" dirty="0">
                <a:solidFill>
                  <a:schemeClr val="bg1"/>
                </a:solidFill>
              </a:rPr>
              <a:t> </a:t>
            </a:r>
            <a:r>
              <a:rPr lang="en-US" sz="1800" dirty="0" err="1">
                <a:solidFill>
                  <a:schemeClr val="bg1"/>
                </a:solidFill>
              </a:rPr>
              <a:t>bài</a:t>
            </a:r>
            <a:r>
              <a:rPr lang="en-US" sz="1800" dirty="0">
                <a:solidFill>
                  <a:schemeClr val="bg1"/>
                </a:solidFill>
              </a:rPr>
              <a:t> </a:t>
            </a:r>
            <a:r>
              <a:rPr lang="en-US" sz="1800" dirty="0" err="1">
                <a:solidFill>
                  <a:schemeClr val="bg1"/>
                </a:solidFill>
              </a:rPr>
              <a:t>hát</a:t>
            </a:r>
            <a:r>
              <a:rPr lang="en-US" sz="1800" dirty="0">
                <a:solidFill>
                  <a:schemeClr val="bg1"/>
                </a:solidFill>
              </a:rPr>
              <a:t>.</a:t>
            </a:r>
          </a:p>
          <a:p>
            <a:r>
              <a:rPr lang="en-US" sz="1800" dirty="0" err="1">
                <a:solidFill>
                  <a:schemeClr val="bg1"/>
                </a:solidFill>
              </a:rPr>
              <a:t>Ghi</a:t>
            </a:r>
            <a:r>
              <a:rPr lang="en-US" sz="1800" dirty="0">
                <a:solidFill>
                  <a:schemeClr val="bg1"/>
                </a:solidFill>
              </a:rPr>
              <a:t> </a:t>
            </a:r>
            <a:r>
              <a:rPr lang="en-US" sz="1800" dirty="0" err="1">
                <a:solidFill>
                  <a:schemeClr val="bg1"/>
                </a:solidFill>
              </a:rPr>
              <a:t>âm</a:t>
            </a:r>
            <a:r>
              <a:rPr lang="en-US" sz="1800" dirty="0">
                <a:solidFill>
                  <a:schemeClr val="bg1"/>
                </a:solidFill>
              </a:rPr>
              <a:t> </a:t>
            </a:r>
            <a:r>
              <a:rPr lang="en-US" sz="1800" dirty="0" err="1">
                <a:solidFill>
                  <a:schemeClr val="bg1"/>
                </a:solidFill>
              </a:rPr>
              <a:t>bài</a:t>
            </a:r>
            <a:r>
              <a:rPr lang="en-US" sz="1800" dirty="0">
                <a:solidFill>
                  <a:schemeClr val="bg1"/>
                </a:solidFill>
              </a:rPr>
              <a:t> </a:t>
            </a:r>
            <a:r>
              <a:rPr lang="en-US" sz="1800" dirty="0" err="1">
                <a:solidFill>
                  <a:schemeClr val="bg1"/>
                </a:solidFill>
              </a:rPr>
              <a:t>hát</a:t>
            </a:r>
            <a:r>
              <a:rPr lang="en-US" sz="1800" dirty="0">
                <a:solidFill>
                  <a:schemeClr val="bg1"/>
                </a:solidFill>
              </a:rPr>
              <a:t> </a:t>
            </a:r>
            <a:r>
              <a:rPr lang="en-US" sz="1800" dirty="0" err="1">
                <a:solidFill>
                  <a:schemeClr val="bg1"/>
                </a:solidFill>
              </a:rPr>
              <a:t>của</a:t>
            </a:r>
            <a:r>
              <a:rPr lang="en-US" sz="1800" dirty="0">
                <a:solidFill>
                  <a:schemeClr val="bg1"/>
                </a:solidFill>
              </a:rPr>
              <a:t> </a:t>
            </a:r>
            <a:r>
              <a:rPr lang="en-US" sz="1800" dirty="0" err="1">
                <a:solidFill>
                  <a:schemeClr val="bg1"/>
                </a:solidFill>
              </a:rPr>
              <a:t>mình</a:t>
            </a:r>
            <a:r>
              <a:rPr lang="en-US" sz="1800" dirty="0">
                <a:solidFill>
                  <a:schemeClr val="bg1"/>
                </a:solidFill>
              </a:rPr>
              <a:t> </a:t>
            </a:r>
            <a:r>
              <a:rPr lang="en-US" sz="1800" dirty="0" err="1">
                <a:solidFill>
                  <a:schemeClr val="bg1"/>
                </a:solidFill>
              </a:rPr>
              <a:t>và</a:t>
            </a:r>
            <a:r>
              <a:rPr lang="en-US" sz="1800" dirty="0">
                <a:solidFill>
                  <a:schemeClr val="bg1"/>
                </a:solidFill>
              </a:rPr>
              <a:t> chia </a:t>
            </a:r>
            <a:r>
              <a:rPr lang="en-US" sz="1800" dirty="0" err="1">
                <a:solidFill>
                  <a:schemeClr val="bg1"/>
                </a:solidFill>
              </a:rPr>
              <a:t>sẻ</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bạn</a:t>
            </a:r>
            <a:r>
              <a:rPr lang="en-US" sz="1800" dirty="0">
                <a:solidFill>
                  <a:schemeClr val="bg1"/>
                </a:solidFill>
              </a:rPr>
              <a:t> </a:t>
            </a:r>
            <a:r>
              <a:rPr lang="en-US" sz="1800" dirty="0" err="1">
                <a:solidFill>
                  <a:schemeClr val="bg1"/>
                </a:solidFill>
              </a:rPr>
              <a:t>bè</a:t>
            </a:r>
            <a:r>
              <a:rPr lang="en-US" sz="1800" dirty="0">
                <a:solidFill>
                  <a:schemeClr val="bg1"/>
                </a:solidFill>
              </a:rPr>
              <a:t>.</a:t>
            </a:r>
          </a:p>
          <a:p>
            <a:pPr marL="139700" indent="0">
              <a:buNone/>
            </a:pPr>
            <a:endParaRPr lang="en-US" sz="2400" dirty="0">
              <a:solidFill>
                <a:schemeClr val="bg1"/>
              </a:solidFill>
            </a:endParaRPr>
          </a:p>
          <a:p>
            <a:pPr marL="0" lvl="0" indent="0" algn="l" rtl="0">
              <a:spcBef>
                <a:spcPts val="0"/>
              </a:spcBef>
              <a:spcAft>
                <a:spcPts val="1600"/>
              </a:spcAft>
              <a:buNone/>
            </a:pPr>
            <a:endParaRPr sz="2400" dirty="0">
              <a:solidFill>
                <a:schemeClr val="bg1"/>
              </a:solidFill>
            </a:endParaRPr>
          </a:p>
        </p:txBody>
      </p:sp>
    </p:spTree>
    <p:extLst>
      <p:ext uri="{BB962C8B-B14F-4D97-AF65-F5344CB8AC3E}">
        <p14:creationId xmlns:p14="http://schemas.microsoft.com/office/powerpoint/2010/main" val="93201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63">
                                            <p:txEl>
                                              <p:pRg st="1" end="1"/>
                                            </p:txEl>
                                          </p:spTgt>
                                        </p:tgtEl>
                                        <p:attrNameLst>
                                          <p:attrName>style.visibility</p:attrName>
                                        </p:attrNameLst>
                                      </p:cBhvr>
                                      <p:to>
                                        <p:strVal val="visible"/>
                                      </p:to>
                                    </p:set>
                                    <p:animEffect transition="in" filter="wheel(1)">
                                      <p:cBhvr>
                                        <p:cTn id="13" dur="1000"/>
                                        <p:tgtEl>
                                          <p:spTgt spid="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5B58C8AF-0B3D-D599-AF46-C4F86457E242}"/>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3A129D31-F3AB-7C52-04E6-366C91FB401B}"/>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Danh sách tính năng</a:t>
            </a:r>
            <a:endParaRPr dirty="0">
              <a:solidFill>
                <a:schemeClr val="bg1"/>
              </a:solidFill>
            </a:endParaRPr>
          </a:p>
        </p:txBody>
      </p:sp>
      <p:sp>
        <p:nvSpPr>
          <p:cNvPr id="962" name="Google Shape;962;p42">
            <a:extLst>
              <a:ext uri="{FF2B5EF4-FFF2-40B4-BE49-F238E27FC236}">
                <a16:creationId xmlns:a16="http://schemas.microsoft.com/office/drawing/2014/main" id="{3F86A01E-9EA2-53C1-9592-65F15FBA3EA6}"/>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1"/>
                </a:solidFill>
              </a:rPr>
              <a:t>Kết nối</a:t>
            </a:r>
            <a:endParaRPr dirty="0">
              <a:solidFill>
                <a:schemeClr val="bg1"/>
              </a:solidFill>
            </a:endParaRPr>
          </a:p>
        </p:txBody>
      </p:sp>
      <p:sp>
        <p:nvSpPr>
          <p:cNvPr id="963" name="Google Shape;963;p42">
            <a:extLst>
              <a:ext uri="{FF2B5EF4-FFF2-40B4-BE49-F238E27FC236}">
                <a16:creationId xmlns:a16="http://schemas.microsoft.com/office/drawing/2014/main" id="{E15C9702-E19F-315F-A02C-AAA015D1C3C1}"/>
              </a:ext>
            </a:extLst>
          </p:cNvPr>
          <p:cNvSpPr txBox="1">
            <a:spLocks noGrp="1"/>
          </p:cNvSpPr>
          <p:nvPr>
            <p:ph type="body" idx="2"/>
          </p:nvPr>
        </p:nvSpPr>
        <p:spPr>
          <a:xfrm>
            <a:off x="4022907" y="1763184"/>
            <a:ext cx="4422600" cy="1617132"/>
          </a:xfrm>
          <a:prstGeom prst="rect">
            <a:avLst/>
          </a:prstGeom>
        </p:spPr>
        <p:txBody>
          <a:bodyPr spcFirstLastPara="1" wrap="square" lIns="91425" tIns="91425" rIns="91425" bIns="91425" anchor="t" anchorCtr="0">
            <a:noAutofit/>
          </a:bodyPr>
          <a:lstStyle/>
          <a:p>
            <a:r>
              <a:rPr lang="en-US" sz="1800" dirty="0">
                <a:solidFill>
                  <a:schemeClr val="bg1"/>
                </a:solidFill>
              </a:rPr>
              <a:t>Theo </a:t>
            </a:r>
            <a:r>
              <a:rPr lang="en-US" sz="1800" dirty="0" err="1">
                <a:solidFill>
                  <a:schemeClr val="bg1"/>
                </a:solidFill>
              </a:rPr>
              <a:t>dõi</a:t>
            </a:r>
            <a:r>
              <a:rPr lang="en-US" sz="1800" dirty="0">
                <a:solidFill>
                  <a:schemeClr val="bg1"/>
                </a:solidFill>
              </a:rPr>
              <a:t> </a:t>
            </a:r>
            <a:r>
              <a:rPr lang="en-US" sz="1800" dirty="0" err="1">
                <a:solidFill>
                  <a:schemeClr val="bg1"/>
                </a:solidFill>
              </a:rPr>
              <a:t>nghệ</a:t>
            </a:r>
            <a:r>
              <a:rPr lang="en-US" sz="1800" dirty="0">
                <a:solidFill>
                  <a:schemeClr val="bg1"/>
                </a:solidFill>
              </a:rPr>
              <a:t> </a:t>
            </a:r>
            <a:r>
              <a:rPr lang="en-US" sz="1800" dirty="0" err="1">
                <a:solidFill>
                  <a:schemeClr val="bg1"/>
                </a:solidFill>
              </a:rPr>
              <a:t>sĩ</a:t>
            </a:r>
            <a:r>
              <a:rPr lang="en-US" sz="1800" dirty="0">
                <a:solidFill>
                  <a:schemeClr val="bg1"/>
                </a:solidFill>
              </a:rPr>
              <a:t> </a:t>
            </a:r>
            <a:r>
              <a:rPr lang="en-US" sz="1800" dirty="0" err="1">
                <a:solidFill>
                  <a:schemeClr val="bg1"/>
                </a:solidFill>
              </a:rPr>
              <a:t>yêu</a:t>
            </a:r>
            <a:r>
              <a:rPr lang="en-US" sz="1800" dirty="0">
                <a:solidFill>
                  <a:schemeClr val="bg1"/>
                </a:solidFill>
              </a:rPr>
              <a:t> </a:t>
            </a:r>
            <a:r>
              <a:rPr lang="en-US" sz="1800" dirty="0" err="1">
                <a:solidFill>
                  <a:schemeClr val="bg1"/>
                </a:solidFill>
              </a:rPr>
              <a:t>thích</a:t>
            </a:r>
            <a:r>
              <a:rPr lang="en-US" sz="1800" dirty="0">
                <a:solidFill>
                  <a:schemeClr val="bg1"/>
                </a:solidFill>
              </a:rPr>
              <a:t>.</a:t>
            </a:r>
          </a:p>
          <a:p>
            <a:r>
              <a:rPr lang="en-US" sz="1800" dirty="0">
                <a:solidFill>
                  <a:schemeClr val="bg1"/>
                </a:solidFill>
              </a:rPr>
              <a:t>Bình </a:t>
            </a:r>
            <a:r>
              <a:rPr lang="en-US" sz="1800" dirty="0" err="1">
                <a:solidFill>
                  <a:schemeClr val="bg1"/>
                </a:solidFill>
              </a:rPr>
              <a:t>luận</a:t>
            </a:r>
            <a:r>
              <a:rPr lang="en-US" sz="1800" dirty="0">
                <a:solidFill>
                  <a:schemeClr val="bg1"/>
                </a:solidFill>
              </a:rPr>
              <a:t> </a:t>
            </a:r>
            <a:r>
              <a:rPr lang="en-US" sz="1800" dirty="0" err="1">
                <a:solidFill>
                  <a:schemeClr val="bg1"/>
                </a:solidFill>
              </a:rPr>
              <a:t>và</a:t>
            </a:r>
            <a:r>
              <a:rPr lang="en-US" sz="1800" dirty="0">
                <a:solidFill>
                  <a:schemeClr val="bg1"/>
                </a:solidFill>
              </a:rPr>
              <a:t> chia </a:t>
            </a:r>
            <a:r>
              <a:rPr lang="en-US" sz="1800" dirty="0" err="1">
                <a:solidFill>
                  <a:schemeClr val="bg1"/>
                </a:solidFill>
              </a:rPr>
              <a:t>sẻ</a:t>
            </a:r>
            <a:r>
              <a:rPr lang="en-US" sz="1800" dirty="0">
                <a:solidFill>
                  <a:schemeClr val="bg1"/>
                </a:solidFill>
              </a:rPr>
              <a:t> </a:t>
            </a:r>
            <a:r>
              <a:rPr lang="en-US" sz="1800" dirty="0" err="1">
                <a:solidFill>
                  <a:schemeClr val="bg1"/>
                </a:solidFill>
              </a:rPr>
              <a:t>bài</a:t>
            </a:r>
            <a:r>
              <a:rPr lang="en-US" sz="1800" dirty="0">
                <a:solidFill>
                  <a:schemeClr val="bg1"/>
                </a:solidFill>
              </a:rPr>
              <a:t> </a:t>
            </a:r>
            <a:r>
              <a:rPr lang="en-US" sz="1800" dirty="0" err="1">
                <a:solidFill>
                  <a:schemeClr val="bg1"/>
                </a:solidFill>
              </a:rPr>
              <a:t>hát</a:t>
            </a:r>
            <a:r>
              <a:rPr lang="en-US" sz="1800" dirty="0">
                <a:solidFill>
                  <a:schemeClr val="bg1"/>
                </a:solidFill>
              </a:rPr>
              <a:t>, MV.</a:t>
            </a:r>
            <a:endParaRPr lang="en-US" sz="3200" dirty="0">
              <a:solidFill>
                <a:schemeClr val="bg1"/>
              </a:solidFill>
            </a:endParaRPr>
          </a:p>
          <a:p>
            <a:pPr marL="0" lvl="0" indent="0" algn="l" rtl="0">
              <a:spcBef>
                <a:spcPts val="0"/>
              </a:spcBef>
              <a:spcAft>
                <a:spcPts val="1600"/>
              </a:spcAft>
              <a:buNone/>
            </a:pPr>
            <a:endParaRPr sz="2400" dirty="0">
              <a:solidFill>
                <a:schemeClr val="bg1"/>
              </a:solidFill>
            </a:endParaRPr>
          </a:p>
        </p:txBody>
      </p:sp>
    </p:spTree>
    <p:extLst>
      <p:ext uri="{BB962C8B-B14F-4D97-AF65-F5344CB8AC3E}">
        <p14:creationId xmlns:p14="http://schemas.microsoft.com/office/powerpoint/2010/main" val="66399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D6F34873-617E-C113-1273-7873755D7025}"/>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7C158A3B-A930-BDBD-ACA9-B361686ED34C}"/>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Danh sách tính năng</a:t>
            </a:r>
            <a:endParaRPr dirty="0">
              <a:solidFill>
                <a:schemeClr val="bg1"/>
              </a:solidFill>
            </a:endParaRPr>
          </a:p>
        </p:txBody>
      </p:sp>
      <p:sp>
        <p:nvSpPr>
          <p:cNvPr id="962" name="Google Shape;962;p42">
            <a:extLst>
              <a:ext uri="{FF2B5EF4-FFF2-40B4-BE49-F238E27FC236}">
                <a16:creationId xmlns:a16="http://schemas.microsoft.com/office/drawing/2014/main" id="{8C872D2C-A1C1-7A9D-1492-9BD8E9AB6F4B}"/>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1"/>
                </a:solidFill>
              </a:rPr>
              <a:t>Cá nhân hóa</a:t>
            </a:r>
            <a:endParaRPr dirty="0">
              <a:solidFill>
                <a:schemeClr val="bg1"/>
              </a:solidFill>
            </a:endParaRPr>
          </a:p>
        </p:txBody>
      </p:sp>
      <p:sp>
        <p:nvSpPr>
          <p:cNvPr id="963" name="Google Shape;963;p42">
            <a:extLst>
              <a:ext uri="{FF2B5EF4-FFF2-40B4-BE49-F238E27FC236}">
                <a16:creationId xmlns:a16="http://schemas.microsoft.com/office/drawing/2014/main" id="{8B6B3BC9-4898-F8BE-A3E3-A1617042C94D}"/>
              </a:ext>
            </a:extLst>
          </p:cNvPr>
          <p:cNvSpPr txBox="1">
            <a:spLocks noGrp="1"/>
          </p:cNvSpPr>
          <p:nvPr>
            <p:ph type="body" idx="2"/>
          </p:nvPr>
        </p:nvSpPr>
        <p:spPr>
          <a:xfrm>
            <a:off x="4022907" y="1763184"/>
            <a:ext cx="4422600" cy="1617132"/>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Cài</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đặt</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nhạc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chuông</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nhạc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báo</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Xem</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lịch</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nghe</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nhạc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Quản</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lý</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playlist.</a:t>
            </a:r>
          </a:p>
          <a:p>
            <a:pPr marL="0" lvl="0" indent="0" algn="l" rtl="0">
              <a:spcBef>
                <a:spcPts val="0"/>
              </a:spcBef>
              <a:spcAft>
                <a:spcPts val="1600"/>
              </a:spcAft>
              <a:buNone/>
            </a:pPr>
            <a:endParaRPr sz="2400" dirty="0">
              <a:solidFill>
                <a:schemeClr val="bg1"/>
              </a:solidFill>
            </a:endParaRPr>
          </a:p>
        </p:txBody>
      </p:sp>
    </p:spTree>
    <p:extLst>
      <p:ext uri="{BB962C8B-B14F-4D97-AF65-F5344CB8AC3E}">
        <p14:creationId xmlns:p14="http://schemas.microsoft.com/office/powerpoint/2010/main" val="408668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barn(inVertical)">
                                      <p:cBhvr>
                                        <p:cTn id="10" dur="500"/>
                                        <p:tgtEl>
                                          <p:spTgt spid="963">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963">
                                            <p:txEl>
                                              <p:pRg st="1" end="1"/>
                                            </p:txEl>
                                          </p:spTgt>
                                        </p:tgtEl>
                                        <p:attrNameLst>
                                          <p:attrName>style.visibility</p:attrName>
                                        </p:attrNameLst>
                                      </p:cBhvr>
                                      <p:to>
                                        <p:strVal val="visible"/>
                                      </p:to>
                                    </p:set>
                                    <p:animEffect transition="in" filter="barn(inVertical)">
                                      <p:cBhvr>
                                        <p:cTn id="13" dur="500"/>
                                        <p:tgtEl>
                                          <p:spTgt spid="963">
                                            <p:txEl>
                                              <p:pRg st="1" end="1"/>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963">
                                            <p:txEl>
                                              <p:pRg st="2" end="2"/>
                                            </p:txEl>
                                          </p:spTgt>
                                        </p:tgtEl>
                                        <p:attrNameLst>
                                          <p:attrName>style.visibility</p:attrName>
                                        </p:attrNameLst>
                                      </p:cBhvr>
                                      <p:to>
                                        <p:strVal val="visible"/>
                                      </p:to>
                                    </p:set>
                                    <p:animEffect transition="in" filter="barn(inVertical)">
                                      <p:cBhvr>
                                        <p:cTn id="16" dur="500"/>
                                        <p:tgtEl>
                                          <p:spTgt spid="9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9">
          <a:extLst>
            <a:ext uri="{FF2B5EF4-FFF2-40B4-BE49-F238E27FC236}">
              <a16:creationId xmlns:a16="http://schemas.microsoft.com/office/drawing/2014/main" id="{EE49F08E-549F-48DE-2B69-140C9A2CACAD}"/>
            </a:ext>
          </a:extLst>
        </p:cNvPr>
        <p:cNvGrpSpPr/>
        <p:nvPr/>
      </p:nvGrpSpPr>
      <p:grpSpPr>
        <a:xfrm>
          <a:off x="0" y="0"/>
          <a:ext cx="0" cy="0"/>
          <a:chOff x="0" y="0"/>
          <a:chExt cx="0" cy="0"/>
        </a:xfrm>
      </p:grpSpPr>
      <p:sp>
        <p:nvSpPr>
          <p:cNvPr id="781" name="Google Shape;781;p34">
            <a:extLst>
              <a:ext uri="{FF2B5EF4-FFF2-40B4-BE49-F238E27FC236}">
                <a16:creationId xmlns:a16="http://schemas.microsoft.com/office/drawing/2014/main" id="{C266C8BF-0862-0C4A-4BC3-C9A1A767E17A}"/>
              </a:ext>
            </a:extLst>
          </p:cNvPr>
          <p:cNvSpPr txBox="1">
            <a:spLocks noGrp="1"/>
          </p:cNvSpPr>
          <p:nvPr>
            <p:ph type="title"/>
          </p:nvPr>
        </p:nvSpPr>
        <p:spPr>
          <a:xfrm>
            <a:off x="774682" y="4151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Danh sách hạn chế</a:t>
            </a:r>
            <a:endParaRPr dirty="0">
              <a:solidFill>
                <a:schemeClr val="bg1"/>
              </a:solidFill>
            </a:endParaRPr>
          </a:p>
        </p:txBody>
      </p:sp>
      <p:sp>
        <p:nvSpPr>
          <p:cNvPr id="17" name="TextBox 16">
            <a:extLst>
              <a:ext uri="{FF2B5EF4-FFF2-40B4-BE49-F238E27FC236}">
                <a16:creationId xmlns:a16="http://schemas.microsoft.com/office/drawing/2014/main" id="{5371996C-E3F0-A7A6-08C8-E32F8CED29EA}"/>
              </a:ext>
            </a:extLst>
          </p:cNvPr>
          <p:cNvSpPr txBox="1"/>
          <p:nvPr/>
        </p:nvSpPr>
        <p:spPr>
          <a:xfrm>
            <a:off x="896955" y="987822"/>
            <a:ext cx="7472363" cy="3899273"/>
          </a:xfrm>
          <a:prstGeom prst="rect">
            <a:avLst/>
          </a:prstGeom>
          <a:noFill/>
        </p:spPr>
        <p:txBody>
          <a:bodyPr wrap="square">
            <a:spAutoFit/>
          </a:bodyPr>
          <a:lstStyle/>
          <a:p>
            <a:pPr marL="0" marR="0">
              <a:lnSpc>
                <a:spcPct val="107000"/>
              </a:lnSpc>
              <a:spcBef>
                <a:spcPts val="0"/>
              </a:spcBef>
              <a:spcAft>
                <a:spcPts val="800"/>
              </a:spcAft>
            </a:pP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1.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cáo</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marR="0" indent="-285750">
              <a:lnSpc>
                <a:spcPct val="107000"/>
              </a:lnSpc>
              <a:spcBef>
                <a:spcPts val="0"/>
              </a:spcBef>
              <a:spcAft>
                <a:spcPts val="800"/>
              </a:spcAft>
              <a:buClr>
                <a:schemeClr val="bg1"/>
              </a:buClr>
              <a:buFont typeface="Arial" panose="020B0604020202020204" pitchFamily="34" charset="0"/>
              <a:buChar char="•"/>
            </a:pP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Zing MP3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hiển</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thị</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cáo</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trong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ứng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dụng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phiên</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bản</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web.</a:t>
            </a:r>
          </a:p>
          <a:p>
            <a:pPr marL="285750" marR="0" indent="-285750">
              <a:lnSpc>
                <a:spcPct val="107000"/>
              </a:lnSpc>
              <a:spcBef>
                <a:spcPts val="0"/>
              </a:spcBef>
              <a:spcAft>
                <a:spcPts val="800"/>
              </a:spcAft>
              <a:buClr>
                <a:schemeClr val="bg1"/>
              </a:buClr>
              <a:buFont typeface="Arial" panose="020B0604020202020204" pitchFamily="34" charset="0"/>
              <a:buChar char="•"/>
            </a:pP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cáo</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có</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thể</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gây</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ảnh</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hưởng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đến</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trải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nghiệm</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người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dùng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marR="0" indent="-285750">
              <a:lnSpc>
                <a:spcPct val="107000"/>
              </a:lnSpc>
              <a:spcBef>
                <a:spcPts val="0"/>
              </a:spcBef>
              <a:spcAft>
                <a:spcPts val="800"/>
              </a:spcAft>
              <a:buClr>
                <a:schemeClr val="bg1"/>
              </a:buClr>
              <a:buFont typeface="Arial" panose="020B0604020202020204" pitchFamily="34" charset="0"/>
              <a:buChar char="•"/>
            </a:pP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Muốn</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không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có</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quảng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cáo</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thì</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phải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đăng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ký</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gói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0" marR="0">
              <a:lnSpc>
                <a:spcPct val="107000"/>
              </a:lnSpc>
              <a:spcBef>
                <a:spcPts val="0"/>
              </a:spcBef>
              <a:spcAft>
                <a:spcPts val="800"/>
              </a:spcAft>
            </a:pP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2.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Tải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nhạc</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marR="0" indent="-285750">
              <a:lnSpc>
                <a:spcPct val="107000"/>
              </a:lnSpc>
              <a:spcBef>
                <a:spcPts val="0"/>
              </a:spcBef>
              <a:spcAft>
                <a:spcPts val="800"/>
              </a:spcAft>
              <a:buClr>
                <a:schemeClr val="bg1"/>
              </a:buClr>
              <a:buFont typeface="Arial" panose="020B0604020202020204" pitchFamily="34" charset="0"/>
              <a:buChar char="•"/>
            </a:pP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Zing MP3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chỉ</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cho</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phép</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tải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nhạc</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lên</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với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số</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lượng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giới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hạn</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muốn</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không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giới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hạn</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phải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đăng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ký</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gói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VIP.</a:t>
            </a:r>
          </a:p>
          <a:p>
            <a:pPr marL="285750" marR="0" indent="-285750">
              <a:lnSpc>
                <a:spcPct val="107000"/>
              </a:lnSpc>
              <a:spcBef>
                <a:spcPts val="0"/>
              </a:spcBef>
              <a:spcAft>
                <a:spcPts val="800"/>
              </a:spcAft>
              <a:buClr>
                <a:schemeClr val="bg1"/>
              </a:buClr>
              <a:buFont typeface="Arial" panose="020B0604020202020204" pitchFamily="34" charset="0"/>
              <a:buChar char="•"/>
            </a:pP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Zing MP3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không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cho</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phép</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tải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nhạc</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xuống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chất</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lượng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lossless offline.</a:t>
            </a:r>
          </a:p>
          <a:p>
            <a:pPr marL="0" marR="0">
              <a:lnSpc>
                <a:spcPct val="107000"/>
              </a:lnSpc>
              <a:spcBef>
                <a:spcPts val="0"/>
              </a:spcBef>
              <a:spcAft>
                <a:spcPts val="800"/>
              </a:spcAft>
            </a:pP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3.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Chất</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lượng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âm</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thanh</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marR="0" indent="-285750">
              <a:lnSpc>
                <a:spcPct val="107000"/>
              </a:lnSpc>
              <a:spcBef>
                <a:spcPts val="0"/>
              </a:spcBef>
              <a:spcAft>
                <a:spcPts val="800"/>
              </a:spcAft>
              <a:buClr>
                <a:schemeClr val="bg1"/>
              </a:buClr>
              <a:buFont typeface="Arial" panose="020B0604020202020204" pitchFamily="34" charset="0"/>
              <a:buChar char="•"/>
            </a:pP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Chất</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lượng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âm</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thanh</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mặc</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định</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của</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Zing MP3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là</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128kbps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320kbps.</a:t>
            </a:r>
          </a:p>
          <a:p>
            <a:pPr marL="285750" marR="0" indent="-285750">
              <a:lnSpc>
                <a:spcPct val="107000"/>
              </a:lnSpc>
              <a:spcBef>
                <a:spcPts val="0"/>
              </a:spcBef>
              <a:spcAft>
                <a:spcPts val="800"/>
              </a:spcAft>
              <a:buClr>
                <a:schemeClr val="bg1"/>
              </a:buClr>
              <a:buFont typeface="Arial" panose="020B0604020202020204" pitchFamily="34" charset="0"/>
              <a:buChar char="•"/>
            </a:pP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Chất</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lượng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âm</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thanh</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lossless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chỉ</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dành</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cho</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người</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dùng</a:t>
            </a:r>
            <a:r>
              <a:rPr lang="en-US" sz="16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VIP.</a:t>
            </a:r>
          </a:p>
        </p:txBody>
      </p:sp>
    </p:spTree>
    <p:extLst>
      <p:ext uri="{BB962C8B-B14F-4D97-AF65-F5344CB8AC3E}">
        <p14:creationId xmlns:p14="http://schemas.microsoft.com/office/powerpoint/2010/main" val="13655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 calcmode="lin" valueType="num">
                                      <p:cBhvr additive="base">
                                        <p:cTn id="7" dur="500" fill="hold"/>
                                        <p:tgtEl>
                                          <p:spTgt spid="781"/>
                                        </p:tgtEl>
                                        <p:attrNameLst>
                                          <p:attrName>ppt_x</p:attrName>
                                        </p:attrNameLst>
                                      </p:cBhvr>
                                      <p:tavLst>
                                        <p:tav tm="0">
                                          <p:val>
                                            <p:strVal val="#ppt_x"/>
                                          </p:val>
                                        </p:tav>
                                        <p:tav tm="100000">
                                          <p:val>
                                            <p:strVal val="#ppt_x"/>
                                          </p:val>
                                        </p:tav>
                                      </p:tavLst>
                                    </p:anim>
                                    <p:anim calcmode="lin" valueType="num">
                                      <p:cBhvr additive="base">
                                        <p:cTn id="8" dur="500" fill="hold"/>
                                        <p:tgtEl>
                                          <p:spTgt spid="7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sp>
        <p:nvSpPr>
          <p:cNvPr id="929" name="Google Shape;929;p41"/>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930" name="Google Shape;930;p41"/>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ĐỘNG CƠ</a:t>
            </a:r>
            <a:endParaRPr dirty="0"/>
          </a:p>
        </p:txBody>
      </p:sp>
      <p:grpSp>
        <p:nvGrpSpPr>
          <p:cNvPr id="931" name="Google Shape;931;p41"/>
          <p:cNvGrpSpPr/>
          <p:nvPr/>
        </p:nvGrpSpPr>
        <p:grpSpPr>
          <a:xfrm>
            <a:off x="6351340" y="1383010"/>
            <a:ext cx="2301266" cy="2377467"/>
            <a:chOff x="6945936" y="1456203"/>
            <a:chExt cx="2159597" cy="2231107"/>
          </a:xfrm>
        </p:grpSpPr>
        <p:sp>
          <p:nvSpPr>
            <p:cNvPr id="932" name="Google Shape;932;p41"/>
            <p:cNvSpPr/>
            <p:nvPr/>
          </p:nvSpPr>
          <p:spPr>
            <a:xfrm>
              <a:off x="7643769" y="1456203"/>
              <a:ext cx="1461763" cy="1846434"/>
            </a:xfrm>
            <a:custGeom>
              <a:avLst/>
              <a:gdLst/>
              <a:ahLst/>
              <a:cxnLst/>
              <a:rect l="l" t="t" r="r" b="b"/>
              <a:pathLst>
                <a:path w="123957" h="156577" extrusionOk="0">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7451434" y="1648538"/>
              <a:ext cx="1461763" cy="1846434"/>
            </a:xfrm>
            <a:custGeom>
              <a:avLst/>
              <a:gdLst/>
              <a:ahLst/>
              <a:cxnLst/>
              <a:rect l="l" t="t" r="r" b="b"/>
              <a:pathLst>
                <a:path w="123957" h="156577" extrusionOk="0">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7259100" y="1840875"/>
              <a:ext cx="1487174" cy="1846434"/>
            </a:xfrm>
            <a:custGeom>
              <a:avLst/>
              <a:gdLst/>
              <a:ahLst/>
              <a:cxnLst/>
              <a:rect l="l" t="t" r="r" b="b"/>
              <a:pathLst>
                <a:path w="123957" h="156577" extrusionOk="0">
                  <a:moveTo>
                    <a:pt x="1" y="1"/>
                  </a:moveTo>
                  <a:lnTo>
                    <a:pt x="1" y="156576"/>
                  </a:lnTo>
                  <a:lnTo>
                    <a:pt x="123956" y="156576"/>
                  </a:lnTo>
                  <a:lnTo>
                    <a:pt x="123956" y="27043"/>
                  </a:lnTo>
                  <a:lnTo>
                    <a:pt x="9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6945936" y="2917954"/>
              <a:ext cx="769354" cy="769354"/>
            </a:xfrm>
            <a:custGeom>
              <a:avLst/>
              <a:gdLst/>
              <a:ahLst/>
              <a:cxnLst/>
              <a:rect l="l" t="t" r="r" b="b"/>
              <a:pathLst>
                <a:path w="65241" h="65241" extrusionOk="0">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7215206" y="3187224"/>
              <a:ext cx="230815" cy="230815"/>
            </a:xfrm>
            <a:custGeom>
              <a:avLst/>
              <a:gdLst/>
              <a:ahLst/>
              <a:cxnLst/>
              <a:rect l="l" t="t" r="r" b="b"/>
              <a:pathLst>
                <a:path w="19573" h="19573" extrusionOk="0">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7489901" y="1994743"/>
              <a:ext cx="307749" cy="307749"/>
            </a:xfrm>
            <a:custGeom>
              <a:avLst/>
              <a:gdLst/>
              <a:ahLst/>
              <a:cxnLst/>
              <a:rect l="l" t="t" r="r" b="b"/>
              <a:pathLst>
                <a:path w="26097" h="26097" extrusionOk="0">
                  <a:moveTo>
                    <a:pt x="1" y="1"/>
                  </a:moveTo>
                  <a:lnTo>
                    <a:pt x="1" y="26097"/>
                  </a:lnTo>
                  <a:lnTo>
                    <a:pt x="26097" y="26097"/>
                  </a:lnTo>
                  <a:lnTo>
                    <a:pt x="26097" y="1"/>
                  </a:ln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7489901" y="2533283"/>
              <a:ext cx="307749" cy="307749"/>
            </a:xfrm>
            <a:custGeom>
              <a:avLst/>
              <a:gdLst/>
              <a:ahLst/>
              <a:cxnLst/>
              <a:rect l="l" t="t" r="r" b="b"/>
              <a:pathLst>
                <a:path w="26097" h="26097" extrusionOk="0">
                  <a:moveTo>
                    <a:pt x="1" y="1"/>
                  </a:moveTo>
                  <a:lnTo>
                    <a:pt x="1" y="26096"/>
                  </a:lnTo>
                  <a:lnTo>
                    <a:pt x="26097" y="26096"/>
                  </a:lnTo>
                  <a:lnTo>
                    <a:pt x="26097" y="1"/>
                  </a:ln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8259243" y="3148757"/>
              <a:ext cx="307749" cy="307749"/>
            </a:xfrm>
            <a:custGeom>
              <a:avLst/>
              <a:gdLst/>
              <a:ahLst/>
              <a:cxnLst/>
              <a:rect l="l" t="t" r="r" b="b"/>
              <a:pathLst>
                <a:path w="26097" h="26097" extrusionOk="0">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7913039" y="1956275"/>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7913039" y="2110144"/>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7913039" y="2264013"/>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7913039" y="2494815"/>
              <a:ext cx="615486" cy="76946"/>
            </a:xfrm>
            <a:custGeom>
              <a:avLst/>
              <a:gdLst/>
              <a:ahLst/>
              <a:cxnLst/>
              <a:rect l="l" t="t" r="r" b="b"/>
              <a:pathLst>
                <a:path w="52193" h="6525" extrusionOk="0">
                  <a:moveTo>
                    <a:pt x="1" y="1"/>
                  </a:moveTo>
                  <a:lnTo>
                    <a:pt x="1" y="6525"/>
                  </a:lnTo>
                  <a:lnTo>
                    <a:pt x="52192" y="6525"/>
                  </a:lnTo>
                  <a:lnTo>
                    <a:pt x="52192"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7913039" y="2648684"/>
              <a:ext cx="615486" cy="76946"/>
            </a:xfrm>
            <a:custGeom>
              <a:avLst/>
              <a:gdLst/>
              <a:ahLst/>
              <a:cxnLst/>
              <a:rect l="l" t="t" r="r" b="b"/>
              <a:pathLst>
                <a:path w="52193" h="6525" extrusionOk="0">
                  <a:moveTo>
                    <a:pt x="1" y="1"/>
                  </a:moveTo>
                  <a:lnTo>
                    <a:pt x="1" y="6525"/>
                  </a:lnTo>
                  <a:lnTo>
                    <a:pt x="52192" y="6525"/>
                  </a:lnTo>
                  <a:lnTo>
                    <a:pt x="52192"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7913039" y="2802552"/>
              <a:ext cx="615486" cy="76946"/>
            </a:xfrm>
            <a:custGeom>
              <a:avLst/>
              <a:gdLst/>
              <a:ahLst/>
              <a:cxnLst/>
              <a:rect l="l" t="t" r="r" b="b"/>
              <a:pathLst>
                <a:path w="52193" h="6525" extrusionOk="0">
                  <a:moveTo>
                    <a:pt x="1" y="0"/>
                  </a:moveTo>
                  <a:lnTo>
                    <a:pt x="1" y="6524"/>
                  </a:lnTo>
                  <a:lnTo>
                    <a:pt x="52192" y="6524"/>
                  </a:lnTo>
                  <a:lnTo>
                    <a:pt x="52192"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7797638" y="3110290"/>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7797638" y="3264158"/>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7797638" y="3418027"/>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8413100" y="1828800"/>
              <a:ext cx="333193" cy="319819"/>
            </a:xfrm>
            <a:custGeom>
              <a:avLst/>
              <a:gdLst/>
              <a:ahLst/>
              <a:cxnLst/>
              <a:rect l="l" t="t" r="r" b="b"/>
              <a:pathLst>
                <a:path w="26097" h="26097" extrusionOk="0">
                  <a:moveTo>
                    <a:pt x="0" y="1"/>
                  </a:moveTo>
                  <a:lnTo>
                    <a:pt x="0" y="26097"/>
                  </a:lnTo>
                  <a:lnTo>
                    <a:pt x="26096" y="26097"/>
                  </a:lnTo>
                  <a:lnTo>
                    <a:pt x="0" y="1"/>
                  </a:lnTo>
                  <a:close/>
                </a:path>
              </a:pathLst>
            </a:custGeom>
            <a:solidFill>
              <a:srgbClr val="BBBFFF"/>
            </a:solidFill>
            <a:ln w="9525" cap="flat" cmpd="sng">
              <a:solidFill>
                <a:srgbClr val="BBB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1"/>
          <p:cNvGrpSpPr/>
          <p:nvPr/>
        </p:nvGrpSpPr>
        <p:grpSpPr>
          <a:xfrm>
            <a:off x="2598300" y="1013625"/>
            <a:ext cx="95400" cy="3116250"/>
            <a:chOff x="4524300" y="1013625"/>
            <a:chExt cx="95400" cy="3116250"/>
          </a:xfrm>
        </p:grpSpPr>
        <p:sp>
          <p:nvSpPr>
            <p:cNvPr id="951" name="Google Shape;951;p41"/>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p:cNvGrpSpPr/>
        <p:nvPr/>
      </p:nvGrpSpPr>
      <p:grpSpPr>
        <a:xfrm>
          <a:off x="0" y="0"/>
          <a:ext cx="0" cy="0"/>
          <a:chOff x="0" y="0"/>
          <a:chExt cx="0" cy="0"/>
        </a:xfrm>
      </p:grpSpPr>
      <p:sp>
        <p:nvSpPr>
          <p:cNvPr id="961" name="Google Shape;961;p42"/>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solidFill>
                  <a:schemeClr val="bg1"/>
                </a:solidFill>
              </a:rPr>
              <a:t>Động</a:t>
            </a:r>
            <a:r>
              <a:rPr lang="en-US" dirty="0">
                <a:solidFill>
                  <a:schemeClr val="bg1"/>
                </a:solidFill>
              </a:rPr>
              <a:t> </a:t>
            </a:r>
            <a:r>
              <a:rPr lang="en-US" dirty="0" err="1">
                <a:solidFill>
                  <a:schemeClr val="bg1"/>
                </a:solidFill>
              </a:rPr>
              <a:t>cơ</a:t>
            </a:r>
            <a:endParaRPr dirty="0">
              <a:solidFill>
                <a:schemeClr val="bg1"/>
              </a:solidFill>
            </a:endParaRPr>
          </a:p>
        </p:txBody>
      </p:sp>
      <p:sp>
        <p:nvSpPr>
          <p:cNvPr id="963" name="Google Shape;963;p42"/>
          <p:cNvSpPr txBox="1">
            <a:spLocks noGrp="1"/>
          </p:cNvSpPr>
          <p:nvPr>
            <p:ph type="body" idx="2"/>
          </p:nvPr>
        </p:nvSpPr>
        <p:spPr>
          <a:xfrm>
            <a:off x="4037194" y="1558800"/>
            <a:ext cx="4422600" cy="22635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Mục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đích</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tập</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Zing MP3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phức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tạp</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nhiều</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tính</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năng</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Việc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xây</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dựng</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giúp</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em</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hỏi</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nghệ</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về</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việc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quản</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lý</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file Media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lĩnh</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vực</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triển</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mềm</a:t>
            </a:r>
            <a:r>
              <a:rPr lang="en-US"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1600"/>
              </a:spcAft>
              <a:buNone/>
            </a:pPr>
            <a:endParaRPr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674" name="Google Shape;674;p29"/>
          <p:cNvSpPr txBox="1">
            <a:spLocks noGrp="1"/>
          </p:cNvSpPr>
          <p:nvPr>
            <p:ph type="subTitle" idx="1"/>
          </p:nvPr>
        </p:nvSpPr>
        <p:spPr>
          <a:xfrm>
            <a:off x="720000" y="2027800"/>
            <a:ext cx="23172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Hiện</a:t>
            </a:r>
            <a:r>
              <a:rPr lang="en-US" dirty="0"/>
              <a:t> </a:t>
            </a:r>
            <a:r>
              <a:rPr lang="en-US" dirty="0" err="1"/>
              <a:t>trạng</a:t>
            </a:r>
            <a:endParaRPr lang="en-US" dirty="0"/>
          </a:p>
        </p:txBody>
      </p:sp>
      <p:sp>
        <p:nvSpPr>
          <p:cNvPr id="675" name="Google Shape;675;p29"/>
          <p:cNvSpPr txBox="1">
            <a:spLocks noGrp="1"/>
          </p:cNvSpPr>
          <p:nvPr>
            <p:ph type="title" idx="2"/>
          </p:nvPr>
        </p:nvSpPr>
        <p:spPr>
          <a:xfrm>
            <a:off x="1329600" y="1575500"/>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77" name="Google Shape;677;p29"/>
          <p:cNvSpPr txBox="1">
            <a:spLocks noGrp="1"/>
          </p:cNvSpPr>
          <p:nvPr>
            <p:ph type="subTitle" idx="4"/>
          </p:nvPr>
        </p:nvSpPr>
        <p:spPr>
          <a:xfrm>
            <a:off x="3413900" y="2027800"/>
            <a:ext cx="23169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Động cơ</a:t>
            </a:r>
            <a:endParaRPr dirty="0"/>
          </a:p>
        </p:txBody>
      </p:sp>
      <p:sp>
        <p:nvSpPr>
          <p:cNvPr id="678" name="Google Shape;678;p29"/>
          <p:cNvSpPr txBox="1">
            <a:spLocks noGrp="1"/>
          </p:cNvSpPr>
          <p:nvPr>
            <p:ph type="title" idx="5"/>
          </p:nvPr>
        </p:nvSpPr>
        <p:spPr>
          <a:xfrm>
            <a:off x="4023425" y="1575500"/>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80" name="Google Shape;680;p29"/>
          <p:cNvSpPr txBox="1">
            <a:spLocks noGrp="1"/>
          </p:cNvSpPr>
          <p:nvPr>
            <p:ph type="subTitle" idx="7"/>
          </p:nvPr>
        </p:nvSpPr>
        <p:spPr>
          <a:xfrm>
            <a:off x="6107450" y="2027800"/>
            <a:ext cx="23169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Các mục tiêu</a:t>
            </a:r>
            <a:endParaRPr dirty="0"/>
          </a:p>
        </p:txBody>
      </p:sp>
      <p:sp>
        <p:nvSpPr>
          <p:cNvPr id="681" name="Google Shape;681;p29"/>
          <p:cNvSpPr txBox="1">
            <a:spLocks noGrp="1"/>
          </p:cNvSpPr>
          <p:nvPr>
            <p:ph type="title" idx="8"/>
          </p:nvPr>
        </p:nvSpPr>
        <p:spPr>
          <a:xfrm>
            <a:off x="6716950" y="1575500"/>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83" name="Google Shape;683;p29"/>
          <p:cNvSpPr txBox="1">
            <a:spLocks noGrp="1"/>
          </p:cNvSpPr>
          <p:nvPr>
            <p:ph type="subTitle" idx="13"/>
          </p:nvPr>
        </p:nvSpPr>
        <p:spPr>
          <a:xfrm>
            <a:off x="720000" y="3652652"/>
            <a:ext cx="23172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Cách tiếp cận dự kiến</a:t>
            </a:r>
            <a:endParaRPr dirty="0"/>
          </a:p>
        </p:txBody>
      </p:sp>
      <p:sp>
        <p:nvSpPr>
          <p:cNvPr id="684" name="Google Shape;684;p29"/>
          <p:cNvSpPr txBox="1">
            <a:spLocks noGrp="1"/>
          </p:cNvSpPr>
          <p:nvPr>
            <p:ph type="title" idx="14"/>
          </p:nvPr>
        </p:nvSpPr>
        <p:spPr>
          <a:xfrm>
            <a:off x="1329600" y="320036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86" name="Google Shape;686;p29"/>
          <p:cNvSpPr txBox="1">
            <a:spLocks noGrp="1"/>
          </p:cNvSpPr>
          <p:nvPr>
            <p:ph type="subTitle" idx="16"/>
          </p:nvPr>
        </p:nvSpPr>
        <p:spPr>
          <a:xfrm>
            <a:off x="3413800" y="3652652"/>
            <a:ext cx="23172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Kết quả dự kiến đề tài	</a:t>
            </a:r>
            <a:endParaRPr dirty="0"/>
          </a:p>
        </p:txBody>
      </p:sp>
      <p:sp>
        <p:nvSpPr>
          <p:cNvPr id="687" name="Google Shape;687;p29"/>
          <p:cNvSpPr txBox="1">
            <a:spLocks noGrp="1"/>
          </p:cNvSpPr>
          <p:nvPr>
            <p:ph type="title" idx="17"/>
          </p:nvPr>
        </p:nvSpPr>
        <p:spPr>
          <a:xfrm>
            <a:off x="4023425" y="320036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89" name="Google Shape;689;p29"/>
          <p:cNvSpPr txBox="1">
            <a:spLocks noGrp="1"/>
          </p:cNvSpPr>
          <p:nvPr>
            <p:ph type="subTitle" idx="19"/>
          </p:nvPr>
        </p:nvSpPr>
        <p:spPr>
          <a:xfrm>
            <a:off x="6107450" y="3652650"/>
            <a:ext cx="23169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Kế hoạch thực hiên</a:t>
            </a:r>
            <a:endParaRPr dirty="0"/>
          </a:p>
        </p:txBody>
      </p:sp>
      <p:sp>
        <p:nvSpPr>
          <p:cNvPr id="690" name="Google Shape;690;p29"/>
          <p:cNvSpPr txBox="1">
            <a:spLocks noGrp="1"/>
          </p:cNvSpPr>
          <p:nvPr>
            <p:ph type="title" idx="20"/>
          </p:nvPr>
        </p:nvSpPr>
        <p:spPr>
          <a:xfrm>
            <a:off x="6716950" y="320036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5" name="Subtitle 4">
            <a:extLst>
              <a:ext uri="{FF2B5EF4-FFF2-40B4-BE49-F238E27FC236}">
                <a16:creationId xmlns:a16="http://schemas.microsoft.com/office/drawing/2014/main" id="{4A5C35C6-AE3B-902B-7809-48A306795D4E}"/>
              </a:ext>
            </a:extLst>
          </p:cNvPr>
          <p:cNvSpPr>
            <a:spLocks noGrp="1"/>
          </p:cNvSpPr>
          <p:nvPr>
            <p:ph type="subTitle" idx="3"/>
          </p:nvPr>
        </p:nvSpPr>
        <p:spPr>
          <a:xfrm>
            <a:off x="720500" y="2403891"/>
            <a:ext cx="2316900" cy="629100"/>
          </a:xfrm>
        </p:spPr>
        <p:txBody>
          <a:bodyPr/>
          <a:lstStyle/>
          <a:p>
            <a:endParaRPr lang="en-US"/>
          </a:p>
        </p:txBody>
      </p:sp>
      <p:sp>
        <p:nvSpPr>
          <p:cNvPr id="7" name="Subtitle 6">
            <a:extLst>
              <a:ext uri="{FF2B5EF4-FFF2-40B4-BE49-F238E27FC236}">
                <a16:creationId xmlns:a16="http://schemas.microsoft.com/office/drawing/2014/main" id="{FC2FA008-BFD7-6E4E-4C3F-759086D6E611}"/>
              </a:ext>
            </a:extLst>
          </p:cNvPr>
          <p:cNvSpPr>
            <a:spLocks noGrp="1"/>
          </p:cNvSpPr>
          <p:nvPr>
            <p:ph type="subTitle" idx="6"/>
          </p:nvPr>
        </p:nvSpPr>
        <p:spPr>
          <a:xfrm>
            <a:off x="3414138" y="2403891"/>
            <a:ext cx="2316900" cy="629100"/>
          </a:xfrm>
        </p:spPr>
        <p:txBody>
          <a:bodyPr/>
          <a:lstStyle/>
          <a:p>
            <a:endParaRPr lang="en-US"/>
          </a:p>
        </p:txBody>
      </p:sp>
      <p:sp>
        <p:nvSpPr>
          <p:cNvPr id="9" name="Subtitle 8">
            <a:extLst>
              <a:ext uri="{FF2B5EF4-FFF2-40B4-BE49-F238E27FC236}">
                <a16:creationId xmlns:a16="http://schemas.microsoft.com/office/drawing/2014/main" id="{A7BE8098-C10B-8229-6DBC-F1D2AD3ABBC2}"/>
              </a:ext>
            </a:extLst>
          </p:cNvPr>
          <p:cNvSpPr>
            <a:spLocks noGrp="1"/>
          </p:cNvSpPr>
          <p:nvPr>
            <p:ph type="subTitle" idx="9"/>
          </p:nvPr>
        </p:nvSpPr>
        <p:spPr>
          <a:xfrm>
            <a:off x="6107501" y="2403891"/>
            <a:ext cx="2316900" cy="629100"/>
          </a:xfrm>
        </p:spPr>
        <p:txBody>
          <a:bodyPr/>
          <a:lstStyle/>
          <a:p>
            <a:endParaRPr lang="en-US"/>
          </a:p>
        </p:txBody>
      </p:sp>
      <p:sp>
        <p:nvSpPr>
          <p:cNvPr id="11" name="Subtitle 10">
            <a:extLst>
              <a:ext uri="{FF2B5EF4-FFF2-40B4-BE49-F238E27FC236}">
                <a16:creationId xmlns:a16="http://schemas.microsoft.com/office/drawing/2014/main" id="{278F4C21-686D-21F5-317E-4EA6FA91FB3E}"/>
              </a:ext>
            </a:extLst>
          </p:cNvPr>
          <p:cNvSpPr>
            <a:spLocks noGrp="1"/>
          </p:cNvSpPr>
          <p:nvPr>
            <p:ph type="subTitle" idx="15"/>
          </p:nvPr>
        </p:nvSpPr>
        <p:spPr>
          <a:xfrm>
            <a:off x="720500" y="4028752"/>
            <a:ext cx="2316900" cy="629100"/>
          </a:xfrm>
        </p:spPr>
        <p:txBody>
          <a:bodyPr/>
          <a:lstStyle/>
          <a:p>
            <a:endParaRPr lang="en-US"/>
          </a:p>
        </p:txBody>
      </p:sp>
      <p:sp>
        <p:nvSpPr>
          <p:cNvPr id="13" name="Subtitle 12">
            <a:extLst>
              <a:ext uri="{FF2B5EF4-FFF2-40B4-BE49-F238E27FC236}">
                <a16:creationId xmlns:a16="http://schemas.microsoft.com/office/drawing/2014/main" id="{29CEDC4E-D253-28F4-650D-2B8EFF970CC9}"/>
              </a:ext>
            </a:extLst>
          </p:cNvPr>
          <p:cNvSpPr>
            <a:spLocks noGrp="1"/>
          </p:cNvSpPr>
          <p:nvPr>
            <p:ph type="subTitle" idx="18"/>
          </p:nvPr>
        </p:nvSpPr>
        <p:spPr>
          <a:xfrm>
            <a:off x="3414138" y="4028752"/>
            <a:ext cx="2316900" cy="629100"/>
          </a:xfrm>
        </p:spPr>
        <p:txBody>
          <a:bodyPr/>
          <a:lstStyle/>
          <a:p>
            <a:endParaRPr lang="en-US"/>
          </a:p>
        </p:txBody>
      </p:sp>
      <p:sp>
        <p:nvSpPr>
          <p:cNvPr id="15" name="Subtitle 14">
            <a:extLst>
              <a:ext uri="{FF2B5EF4-FFF2-40B4-BE49-F238E27FC236}">
                <a16:creationId xmlns:a16="http://schemas.microsoft.com/office/drawing/2014/main" id="{37F256BA-290B-F91C-2AAE-2D6DD38CDDB8}"/>
              </a:ext>
            </a:extLst>
          </p:cNvPr>
          <p:cNvSpPr>
            <a:spLocks noGrp="1"/>
          </p:cNvSpPr>
          <p:nvPr>
            <p:ph type="subTitle" idx="21"/>
          </p:nvPr>
        </p:nvSpPr>
        <p:spPr>
          <a:xfrm>
            <a:off x="6107501" y="4028752"/>
            <a:ext cx="2316900" cy="629100"/>
          </a:xfrm>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73"/>
                                        </p:tgtEl>
                                        <p:attrNameLst>
                                          <p:attrName>style.visibility</p:attrName>
                                        </p:attrNameLst>
                                      </p:cBhvr>
                                      <p:to>
                                        <p:strVal val="visible"/>
                                      </p:to>
                                    </p:set>
                                    <p:animEffect transition="in" filter="wipe(down)">
                                      <p:cBhvr>
                                        <p:cTn id="7" dur="500"/>
                                        <p:tgtEl>
                                          <p:spTgt spid="6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74">
                                            <p:txEl>
                                              <p:pRg st="0" end="0"/>
                                            </p:txEl>
                                          </p:spTgt>
                                        </p:tgtEl>
                                        <p:attrNameLst>
                                          <p:attrName>style.visibility</p:attrName>
                                        </p:attrNameLst>
                                      </p:cBhvr>
                                      <p:to>
                                        <p:strVal val="visible"/>
                                      </p:to>
                                    </p:set>
                                    <p:animEffect transition="in" filter="wipe(down)">
                                      <p:cBhvr>
                                        <p:cTn id="12" dur="500"/>
                                        <p:tgtEl>
                                          <p:spTgt spid="674">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75"/>
                                        </p:tgtEl>
                                        <p:attrNameLst>
                                          <p:attrName>style.visibility</p:attrName>
                                        </p:attrNameLst>
                                      </p:cBhvr>
                                      <p:to>
                                        <p:strVal val="visible"/>
                                      </p:to>
                                    </p:set>
                                    <p:animEffect transition="in" filter="wipe(down)">
                                      <p:cBhvr>
                                        <p:cTn id="15" dur="500"/>
                                        <p:tgtEl>
                                          <p:spTgt spid="67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77">
                                            <p:txEl>
                                              <p:pRg st="0" end="0"/>
                                            </p:txEl>
                                          </p:spTgt>
                                        </p:tgtEl>
                                        <p:attrNameLst>
                                          <p:attrName>style.visibility</p:attrName>
                                        </p:attrNameLst>
                                      </p:cBhvr>
                                      <p:to>
                                        <p:strVal val="visible"/>
                                      </p:to>
                                    </p:set>
                                    <p:animEffect transition="in" filter="wipe(down)">
                                      <p:cBhvr>
                                        <p:cTn id="18" dur="500"/>
                                        <p:tgtEl>
                                          <p:spTgt spid="677">
                                            <p:txEl>
                                              <p:pRg st="0" end="0"/>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78"/>
                                        </p:tgtEl>
                                        <p:attrNameLst>
                                          <p:attrName>style.visibility</p:attrName>
                                        </p:attrNameLst>
                                      </p:cBhvr>
                                      <p:to>
                                        <p:strVal val="visible"/>
                                      </p:to>
                                    </p:set>
                                    <p:animEffect transition="in" filter="wipe(down)">
                                      <p:cBhvr>
                                        <p:cTn id="21" dur="500"/>
                                        <p:tgtEl>
                                          <p:spTgt spid="67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80">
                                            <p:txEl>
                                              <p:pRg st="0" end="0"/>
                                            </p:txEl>
                                          </p:spTgt>
                                        </p:tgtEl>
                                        <p:attrNameLst>
                                          <p:attrName>style.visibility</p:attrName>
                                        </p:attrNameLst>
                                      </p:cBhvr>
                                      <p:to>
                                        <p:strVal val="visible"/>
                                      </p:to>
                                    </p:set>
                                    <p:animEffect transition="in" filter="wipe(down)">
                                      <p:cBhvr>
                                        <p:cTn id="24" dur="500"/>
                                        <p:tgtEl>
                                          <p:spTgt spid="680">
                                            <p:txEl>
                                              <p:pRg st="0" end="0"/>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81"/>
                                        </p:tgtEl>
                                        <p:attrNameLst>
                                          <p:attrName>style.visibility</p:attrName>
                                        </p:attrNameLst>
                                      </p:cBhvr>
                                      <p:to>
                                        <p:strVal val="visible"/>
                                      </p:to>
                                    </p:set>
                                    <p:animEffect transition="in" filter="wipe(down)">
                                      <p:cBhvr>
                                        <p:cTn id="27" dur="500"/>
                                        <p:tgtEl>
                                          <p:spTgt spid="68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83">
                                            <p:txEl>
                                              <p:pRg st="0" end="0"/>
                                            </p:txEl>
                                          </p:spTgt>
                                        </p:tgtEl>
                                        <p:attrNameLst>
                                          <p:attrName>style.visibility</p:attrName>
                                        </p:attrNameLst>
                                      </p:cBhvr>
                                      <p:to>
                                        <p:strVal val="visible"/>
                                      </p:to>
                                    </p:set>
                                    <p:animEffect transition="in" filter="wipe(down)">
                                      <p:cBhvr>
                                        <p:cTn id="30" dur="500"/>
                                        <p:tgtEl>
                                          <p:spTgt spid="683">
                                            <p:txEl>
                                              <p:pRg st="0" end="0"/>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84"/>
                                        </p:tgtEl>
                                        <p:attrNameLst>
                                          <p:attrName>style.visibility</p:attrName>
                                        </p:attrNameLst>
                                      </p:cBhvr>
                                      <p:to>
                                        <p:strVal val="visible"/>
                                      </p:to>
                                    </p:set>
                                    <p:animEffect transition="in" filter="wipe(down)">
                                      <p:cBhvr>
                                        <p:cTn id="33" dur="500"/>
                                        <p:tgtEl>
                                          <p:spTgt spid="68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686">
                                            <p:txEl>
                                              <p:pRg st="0" end="0"/>
                                            </p:txEl>
                                          </p:spTgt>
                                        </p:tgtEl>
                                        <p:attrNameLst>
                                          <p:attrName>style.visibility</p:attrName>
                                        </p:attrNameLst>
                                      </p:cBhvr>
                                      <p:to>
                                        <p:strVal val="visible"/>
                                      </p:to>
                                    </p:set>
                                    <p:animEffect transition="in" filter="wipe(down)">
                                      <p:cBhvr>
                                        <p:cTn id="36" dur="500"/>
                                        <p:tgtEl>
                                          <p:spTgt spid="686">
                                            <p:txEl>
                                              <p:pRg st="0" end="0"/>
                                            </p:tx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87"/>
                                        </p:tgtEl>
                                        <p:attrNameLst>
                                          <p:attrName>style.visibility</p:attrName>
                                        </p:attrNameLst>
                                      </p:cBhvr>
                                      <p:to>
                                        <p:strVal val="visible"/>
                                      </p:to>
                                    </p:set>
                                    <p:animEffect transition="in" filter="wipe(down)">
                                      <p:cBhvr>
                                        <p:cTn id="39" dur="500"/>
                                        <p:tgtEl>
                                          <p:spTgt spid="68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89">
                                            <p:txEl>
                                              <p:pRg st="0" end="0"/>
                                            </p:txEl>
                                          </p:spTgt>
                                        </p:tgtEl>
                                        <p:attrNameLst>
                                          <p:attrName>style.visibility</p:attrName>
                                        </p:attrNameLst>
                                      </p:cBhvr>
                                      <p:to>
                                        <p:strVal val="visible"/>
                                      </p:to>
                                    </p:set>
                                    <p:animEffect transition="in" filter="wipe(down)">
                                      <p:cBhvr>
                                        <p:cTn id="42" dur="500"/>
                                        <p:tgtEl>
                                          <p:spTgt spid="689">
                                            <p:txEl>
                                              <p:pRg st="0" end="0"/>
                                            </p:tx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90"/>
                                        </p:tgtEl>
                                        <p:attrNameLst>
                                          <p:attrName>style.visibility</p:attrName>
                                        </p:attrNameLst>
                                      </p:cBhvr>
                                      <p:to>
                                        <p:strVal val="visible"/>
                                      </p:to>
                                    </p:set>
                                    <p:animEffect transition="in" filter="wipe(down)">
                                      <p:cBhvr>
                                        <p:cTn id="45" dur="500"/>
                                        <p:tgtEl>
                                          <p:spTgt spid="690"/>
                                        </p:tgtEl>
                                      </p:cBhvr>
                                    </p:animEffect>
                                  </p:childTnLst>
                                </p:cTn>
                              </p:par>
                              <p:par>
                                <p:cTn id="46" presetID="22" presetClass="entr" presetSubtype="4" fill="hold" grpId="0" nodeType="withEffect" nodePh="1">
                                  <p:stCondLst>
                                    <p:cond delay="0"/>
                                  </p:stCondLst>
                                  <p:endCondLst>
                                    <p:cond evt="begin" delay="0">
                                      <p:tn val="46"/>
                                    </p:cond>
                                  </p:end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wipe(down)">
                                      <p:cBhvr>
                                        <p:cTn id="48" dur="500"/>
                                        <p:tgtEl>
                                          <p:spTgt spid="5">
                                            <p:txEl>
                                              <p:pRg st="0" end="0"/>
                                            </p:txEl>
                                          </p:spTgt>
                                        </p:tgtEl>
                                      </p:cBhvr>
                                    </p:animEffect>
                                  </p:childTnLst>
                                </p:cTn>
                              </p:par>
                              <p:par>
                                <p:cTn id="49" presetID="22" presetClass="entr" presetSubtype="4" fill="hold" grpId="0" nodeType="withEffect" nodePh="1">
                                  <p:stCondLst>
                                    <p:cond delay="0"/>
                                  </p:stCondLst>
                                  <p:endCondLst>
                                    <p:cond evt="begin" delay="0">
                                      <p:tn val="49"/>
                                    </p:cond>
                                  </p:endCondLst>
                                  <p:childTnLst>
                                    <p:set>
                                      <p:cBhvr>
                                        <p:cTn id="50" dur="1" fill="hold">
                                          <p:stCondLst>
                                            <p:cond delay="0"/>
                                          </p:stCondLst>
                                        </p:cTn>
                                        <p:tgtEl>
                                          <p:spTgt spid="7">
                                            <p:txEl>
                                              <p:pRg st="0" end="0"/>
                                            </p:txEl>
                                          </p:spTgt>
                                        </p:tgtEl>
                                        <p:attrNameLst>
                                          <p:attrName>style.visibility</p:attrName>
                                        </p:attrNameLst>
                                      </p:cBhvr>
                                      <p:to>
                                        <p:strVal val="visible"/>
                                      </p:to>
                                    </p:set>
                                    <p:animEffect transition="in" filter="wipe(down)">
                                      <p:cBhvr>
                                        <p:cTn id="51" dur="500"/>
                                        <p:tgtEl>
                                          <p:spTgt spid="7">
                                            <p:txEl>
                                              <p:pRg st="0" end="0"/>
                                            </p:txEl>
                                          </p:spTgt>
                                        </p:tgtEl>
                                      </p:cBhvr>
                                    </p:animEffect>
                                  </p:childTnLst>
                                </p:cTn>
                              </p:par>
                              <p:par>
                                <p:cTn id="52" presetID="22" presetClass="entr" presetSubtype="4" fill="hold" grpId="0" nodeType="withEffect" nodePh="1">
                                  <p:stCondLst>
                                    <p:cond delay="0"/>
                                  </p:stCondLst>
                                  <p:endCondLst>
                                    <p:cond evt="begin" delay="0">
                                      <p:tn val="52"/>
                                    </p:cond>
                                  </p:endCondLst>
                                  <p:childTnLst>
                                    <p:set>
                                      <p:cBhvr>
                                        <p:cTn id="53" dur="1" fill="hold">
                                          <p:stCondLst>
                                            <p:cond delay="0"/>
                                          </p:stCondLst>
                                        </p:cTn>
                                        <p:tgtEl>
                                          <p:spTgt spid="9">
                                            <p:txEl>
                                              <p:pRg st="0" end="0"/>
                                            </p:txEl>
                                          </p:spTgt>
                                        </p:tgtEl>
                                        <p:attrNameLst>
                                          <p:attrName>style.visibility</p:attrName>
                                        </p:attrNameLst>
                                      </p:cBhvr>
                                      <p:to>
                                        <p:strVal val="visible"/>
                                      </p:to>
                                    </p:set>
                                    <p:animEffect transition="in" filter="wipe(down)">
                                      <p:cBhvr>
                                        <p:cTn id="5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 grpId="0"/>
      <p:bldP spid="674" grpId="0" build="p"/>
      <p:bldP spid="675" grpId="0"/>
      <p:bldP spid="677" grpId="0" build="p"/>
      <p:bldP spid="678" grpId="0"/>
      <p:bldP spid="680" grpId="0" build="p"/>
      <p:bldP spid="681" grpId="0"/>
      <p:bldP spid="683" grpId="0" build="p"/>
      <p:bldP spid="684" grpId="0"/>
      <p:bldP spid="686" grpId="0" build="p"/>
      <p:bldP spid="687" grpId="0"/>
      <p:bldP spid="689" grpId="0" build="p"/>
      <p:bldP spid="690" grpId="0"/>
      <p:bldP spid="5" grpId="0" build="p"/>
      <p:bldP spid="7" grpId="0" build="p"/>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188"/>
        <p:cNvGrpSpPr/>
        <p:nvPr/>
      </p:nvGrpSpPr>
      <p:grpSpPr>
        <a:xfrm>
          <a:off x="0" y="0"/>
          <a:ext cx="0" cy="0"/>
          <a:chOff x="0" y="0"/>
          <a:chExt cx="0" cy="0"/>
        </a:xfrm>
      </p:grpSpPr>
      <p:sp>
        <p:nvSpPr>
          <p:cNvPr id="1189" name="Google Shape;1189;p48"/>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190" name="Google Shape;1190;p48"/>
          <p:cNvSpPr txBox="1">
            <a:spLocks noGrp="1"/>
          </p:cNvSpPr>
          <p:nvPr>
            <p:ph type="title" idx="2"/>
          </p:nvPr>
        </p:nvSpPr>
        <p:spPr>
          <a:xfrm>
            <a:off x="3216900" y="2744525"/>
            <a:ext cx="2622000" cy="8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err="1"/>
              <a:t>Các</a:t>
            </a:r>
            <a:r>
              <a:rPr lang="en-US" dirty="0"/>
              <a:t> </a:t>
            </a:r>
            <a:r>
              <a:rPr lang="en-US" dirty="0" err="1"/>
              <a:t>mục</a:t>
            </a:r>
            <a:r>
              <a:rPr lang="en-US" dirty="0"/>
              <a:t> </a:t>
            </a:r>
            <a:r>
              <a:rPr lang="en-US" dirty="0" err="1"/>
              <a:t>tiêu</a:t>
            </a:r>
            <a:endParaRPr lang="en-US" dirty="0"/>
          </a:p>
        </p:txBody>
      </p:sp>
      <p:grpSp>
        <p:nvGrpSpPr>
          <p:cNvPr id="1191" name="Google Shape;1191;p48"/>
          <p:cNvGrpSpPr/>
          <p:nvPr/>
        </p:nvGrpSpPr>
        <p:grpSpPr>
          <a:xfrm>
            <a:off x="6275293" y="1383097"/>
            <a:ext cx="2377303" cy="2377303"/>
            <a:chOff x="5612559" y="834972"/>
            <a:chExt cx="3473558" cy="3473558"/>
          </a:xfrm>
        </p:grpSpPr>
        <p:sp>
          <p:nvSpPr>
            <p:cNvPr id="1192" name="Google Shape;1192;p48"/>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8"/>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8"/>
          <p:cNvGrpSpPr/>
          <p:nvPr/>
        </p:nvGrpSpPr>
        <p:grpSpPr>
          <a:xfrm>
            <a:off x="2598300" y="1013625"/>
            <a:ext cx="95400" cy="3116250"/>
            <a:chOff x="4524300" y="1013625"/>
            <a:chExt cx="95400" cy="3116250"/>
          </a:xfrm>
        </p:grpSpPr>
        <p:sp>
          <p:nvSpPr>
            <p:cNvPr id="1225" name="Google Shape;1225;p4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426C4D-3013-DD6F-BA84-324F3ADF367E}"/>
              </a:ext>
            </a:extLst>
          </p:cNvPr>
          <p:cNvSpPr>
            <a:spLocks noGrp="1"/>
          </p:cNvSpPr>
          <p:nvPr>
            <p:ph type="body" idx="2"/>
          </p:nvPr>
        </p:nvSpPr>
        <p:spPr>
          <a:xfrm>
            <a:off x="719999" y="1178719"/>
            <a:ext cx="8045382" cy="3424781"/>
          </a:xfrm>
        </p:spPr>
        <p:txBody>
          <a:bodyPr/>
          <a:lstStyle/>
          <a:p>
            <a:pPr algn="just" rtl="0" fontAlgn="base"/>
            <a:r>
              <a:rPr lang="en-US" sz="1800" dirty="0" err="1">
                <a:solidFill>
                  <a:schemeClr val="bg1"/>
                </a:solidFill>
              </a:rPr>
              <a:t>Mục</a:t>
            </a:r>
            <a:r>
              <a:rPr lang="en-US" sz="1800" dirty="0">
                <a:solidFill>
                  <a:schemeClr val="bg1"/>
                </a:solidFill>
              </a:rPr>
              <a:t> </a:t>
            </a:r>
            <a:r>
              <a:rPr lang="en-US" sz="1800" dirty="0" err="1">
                <a:solidFill>
                  <a:schemeClr val="bg1"/>
                </a:solidFill>
              </a:rPr>
              <a:t>tiêu</a:t>
            </a:r>
            <a:r>
              <a:rPr lang="en-US" sz="1800" dirty="0">
                <a:solidFill>
                  <a:schemeClr val="bg1"/>
                </a:solidFill>
              </a:rPr>
              <a:t>: Cho </a:t>
            </a:r>
            <a:r>
              <a:rPr lang="en-US" sz="1800" dirty="0" err="1">
                <a:solidFill>
                  <a:schemeClr val="bg1"/>
                </a:solidFill>
              </a:rPr>
              <a:t>phép</a:t>
            </a:r>
            <a:r>
              <a:rPr lang="en-US" sz="1800" dirty="0">
                <a:solidFill>
                  <a:schemeClr val="bg1"/>
                </a:solidFill>
              </a:rPr>
              <a:t> </a:t>
            </a:r>
            <a:r>
              <a:rPr lang="en-US" sz="1800" dirty="0" err="1">
                <a:solidFill>
                  <a:schemeClr val="bg1"/>
                </a:solidFill>
              </a:rPr>
              <a:t>nghệ</a:t>
            </a:r>
            <a:r>
              <a:rPr lang="en-US" sz="1800" dirty="0">
                <a:solidFill>
                  <a:schemeClr val="bg1"/>
                </a:solidFill>
              </a:rPr>
              <a:t> </a:t>
            </a:r>
            <a:r>
              <a:rPr lang="en-US" sz="1800" dirty="0" err="1">
                <a:solidFill>
                  <a:schemeClr val="bg1"/>
                </a:solidFill>
              </a:rPr>
              <a:t>sĩ</a:t>
            </a:r>
            <a:r>
              <a:rPr lang="en-US" sz="1800" dirty="0">
                <a:solidFill>
                  <a:schemeClr val="bg1"/>
                </a:solidFill>
              </a:rPr>
              <a:t> </a:t>
            </a:r>
            <a:r>
              <a:rPr lang="en-US" sz="1800" dirty="0" err="1">
                <a:solidFill>
                  <a:schemeClr val="bg1"/>
                </a:solidFill>
              </a:rPr>
              <a:t>tải</a:t>
            </a:r>
            <a:r>
              <a:rPr lang="en-US" sz="1800" dirty="0">
                <a:solidFill>
                  <a:schemeClr val="bg1"/>
                </a:solidFill>
              </a:rPr>
              <a:t> </a:t>
            </a:r>
            <a:r>
              <a:rPr lang="en-US" sz="1800" dirty="0" err="1">
                <a:solidFill>
                  <a:schemeClr val="bg1"/>
                </a:solidFill>
              </a:rPr>
              <a:t>nhạc</a:t>
            </a:r>
            <a:r>
              <a:rPr lang="en-US" sz="1800" dirty="0">
                <a:solidFill>
                  <a:schemeClr val="bg1"/>
                </a:solidFill>
              </a:rPr>
              <a:t> </a:t>
            </a:r>
            <a:r>
              <a:rPr lang="en-US" sz="1800" dirty="0" err="1">
                <a:solidFill>
                  <a:schemeClr val="bg1"/>
                </a:solidFill>
              </a:rPr>
              <a:t>lên</a:t>
            </a:r>
            <a:r>
              <a:rPr lang="en-US" sz="1800" dirty="0">
                <a:solidFill>
                  <a:schemeClr val="bg1"/>
                </a:solidFill>
              </a:rPr>
              <a:t> </a:t>
            </a:r>
            <a:r>
              <a:rPr lang="en-US" sz="1800" dirty="0" err="1">
                <a:solidFill>
                  <a:schemeClr val="bg1"/>
                </a:solidFill>
              </a:rPr>
              <a:t>ứng</a:t>
            </a:r>
            <a:r>
              <a:rPr lang="en-US" sz="1800" dirty="0">
                <a:solidFill>
                  <a:schemeClr val="bg1"/>
                </a:solidFill>
              </a:rPr>
              <a:t> </a:t>
            </a:r>
            <a:r>
              <a:rPr lang="en-US" sz="1800" dirty="0" err="1">
                <a:solidFill>
                  <a:schemeClr val="bg1"/>
                </a:solidFill>
              </a:rPr>
              <a:t>dụng</a:t>
            </a:r>
            <a:r>
              <a:rPr lang="en-US" sz="1800" dirty="0">
                <a:solidFill>
                  <a:schemeClr val="bg1"/>
                </a:solidFill>
              </a:rPr>
              <a:t> </a:t>
            </a:r>
          </a:p>
          <a:p>
            <a:pPr algn="just" rtl="0" fontAlgn="base"/>
            <a:r>
              <a:rPr lang="en-US" sz="1800" dirty="0" err="1">
                <a:solidFill>
                  <a:schemeClr val="bg1"/>
                </a:solidFill>
              </a:rPr>
              <a:t>Nhằm</a:t>
            </a:r>
            <a:r>
              <a:rPr lang="en-US" sz="1800" dirty="0">
                <a:solidFill>
                  <a:schemeClr val="bg1"/>
                </a:solidFill>
              </a:rPr>
              <a:t> </a:t>
            </a:r>
            <a:r>
              <a:rPr lang="en-US" sz="1800" dirty="0" err="1">
                <a:solidFill>
                  <a:schemeClr val="bg1"/>
                </a:solidFill>
              </a:rPr>
              <a:t>giải</a:t>
            </a:r>
            <a:r>
              <a:rPr lang="en-US" sz="1800" dirty="0">
                <a:solidFill>
                  <a:schemeClr val="bg1"/>
                </a:solidFill>
              </a:rPr>
              <a:t> </a:t>
            </a:r>
            <a:r>
              <a:rPr lang="en-US" sz="1800" dirty="0" err="1">
                <a:solidFill>
                  <a:schemeClr val="bg1"/>
                </a:solidFill>
              </a:rPr>
              <a:t>quyết</a:t>
            </a:r>
            <a:r>
              <a:rPr lang="en-US" sz="1800" dirty="0">
                <a:solidFill>
                  <a:schemeClr val="bg1"/>
                </a:solidFill>
              </a:rPr>
              <a:t> </a:t>
            </a:r>
            <a:r>
              <a:rPr lang="en-US" sz="1800" dirty="0" err="1">
                <a:solidFill>
                  <a:schemeClr val="bg1"/>
                </a:solidFill>
              </a:rPr>
              <a:t>vấn</a:t>
            </a:r>
            <a:r>
              <a:rPr lang="en-US" sz="1800" dirty="0">
                <a:solidFill>
                  <a:schemeClr val="bg1"/>
                </a:solidFill>
              </a:rPr>
              <a:t> </a:t>
            </a:r>
            <a:r>
              <a:rPr lang="en-US" sz="1800" dirty="0" err="1">
                <a:solidFill>
                  <a:schemeClr val="bg1"/>
                </a:solidFill>
              </a:rPr>
              <a:t>đề</a:t>
            </a:r>
            <a:r>
              <a:rPr lang="en-US" sz="1800" dirty="0">
                <a:solidFill>
                  <a:schemeClr val="bg1"/>
                </a:solidFill>
              </a:rPr>
              <a:t>: </a:t>
            </a:r>
            <a:r>
              <a:rPr lang="en-US" sz="1800" dirty="0" err="1">
                <a:solidFill>
                  <a:schemeClr val="bg1"/>
                </a:solidFill>
              </a:rPr>
              <a:t>Nghệ</a:t>
            </a:r>
            <a:r>
              <a:rPr lang="en-US" sz="1800" dirty="0">
                <a:solidFill>
                  <a:schemeClr val="bg1"/>
                </a:solidFill>
              </a:rPr>
              <a:t> </a:t>
            </a:r>
            <a:r>
              <a:rPr lang="en-US" sz="1800" dirty="0" err="1">
                <a:solidFill>
                  <a:schemeClr val="bg1"/>
                </a:solidFill>
              </a:rPr>
              <a:t>sĩ</a:t>
            </a:r>
            <a:r>
              <a:rPr lang="en-US" sz="1800" dirty="0">
                <a:solidFill>
                  <a:schemeClr val="bg1"/>
                </a:solidFill>
              </a:rPr>
              <a:t> </a:t>
            </a:r>
            <a:r>
              <a:rPr lang="en-US" sz="1800" dirty="0" err="1">
                <a:solidFill>
                  <a:schemeClr val="bg1"/>
                </a:solidFill>
              </a:rPr>
              <a:t>chưa</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nơi</a:t>
            </a:r>
            <a:r>
              <a:rPr lang="en-US" sz="1800" dirty="0">
                <a:solidFill>
                  <a:schemeClr val="bg1"/>
                </a:solidFill>
              </a:rPr>
              <a:t> </a:t>
            </a:r>
            <a:r>
              <a:rPr lang="en-US" sz="1800" dirty="0" err="1">
                <a:solidFill>
                  <a:schemeClr val="bg1"/>
                </a:solidFill>
              </a:rPr>
              <a:t>để</a:t>
            </a:r>
            <a:r>
              <a:rPr lang="en-US" sz="1800" dirty="0">
                <a:solidFill>
                  <a:schemeClr val="bg1"/>
                </a:solidFill>
              </a:rPr>
              <a:t> </a:t>
            </a:r>
            <a:r>
              <a:rPr lang="en-US" sz="1800" dirty="0" err="1">
                <a:solidFill>
                  <a:schemeClr val="bg1"/>
                </a:solidFill>
              </a:rPr>
              <a:t>đăng</a:t>
            </a:r>
            <a:r>
              <a:rPr lang="en-US" sz="1800" dirty="0">
                <a:solidFill>
                  <a:schemeClr val="bg1"/>
                </a:solidFill>
              </a:rPr>
              <a:t> </a:t>
            </a:r>
            <a:r>
              <a:rPr lang="en-US" sz="1800" dirty="0" err="1">
                <a:solidFill>
                  <a:schemeClr val="bg1"/>
                </a:solidFill>
              </a:rPr>
              <a:t>tải</a:t>
            </a:r>
            <a:r>
              <a:rPr lang="en-US" sz="1800" dirty="0">
                <a:solidFill>
                  <a:schemeClr val="bg1"/>
                </a:solidFill>
              </a:rPr>
              <a:t> </a:t>
            </a:r>
            <a:r>
              <a:rPr lang="en-US" sz="1800" dirty="0" err="1">
                <a:solidFill>
                  <a:schemeClr val="bg1"/>
                </a:solidFill>
              </a:rPr>
              <a:t>các</a:t>
            </a:r>
            <a:r>
              <a:rPr lang="en-US" sz="1800" dirty="0">
                <a:solidFill>
                  <a:schemeClr val="bg1"/>
                </a:solidFill>
              </a:rPr>
              <a:t> </a:t>
            </a:r>
            <a:r>
              <a:rPr lang="en-US" sz="1800" dirty="0" err="1">
                <a:solidFill>
                  <a:schemeClr val="bg1"/>
                </a:solidFill>
              </a:rPr>
              <a:t>sản</a:t>
            </a:r>
            <a:r>
              <a:rPr lang="en-US" sz="1800" dirty="0">
                <a:solidFill>
                  <a:schemeClr val="bg1"/>
                </a:solidFill>
              </a:rPr>
              <a:t> </a:t>
            </a:r>
            <a:r>
              <a:rPr lang="en-US" sz="1800" dirty="0" err="1">
                <a:solidFill>
                  <a:schemeClr val="bg1"/>
                </a:solidFill>
              </a:rPr>
              <a:t>phẩm</a:t>
            </a:r>
            <a:r>
              <a:rPr lang="en-US" sz="1800" dirty="0">
                <a:solidFill>
                  <a:schemeClr val="bg1"/>
                </a:solidFill>
              </a:rPr>
              <a:t> </a:t>
            </a:r>
            <a:r>
              <a:rPr lang="en-US" sz="1800" dirty="0" err="1">
                <a:solidFill>
                  <a:schemeClr val="bg1"/>
                </a:solidFill>
              </a:rPr>
              <a:t>âm</a:t>
            </a:r>
            <a:r>
              <a:rPr lang="en-US" sz="1800" dirty="0">
                <a:solidFill>
                  <a:schemeClr val="bg1"/>
                </a:solidFill>
              </a:rPr>
              <a:t> </a:t>
            </a:r>
            <a:r>
              <a:rPr lang="en-US" sz="1800" dirty="0" err="1">
                <a:solidFill>
                  <a:schemeClr val="bg1"/>
                </a:solidFill>
              </a:rPr>
              <a:t>nhạc</a:t>
            </a:r>
            <a:r>
              <a:rPr lang="en-US" sz="1800" dirty="0">
                <a:solidFill>
                  <a:schemeClr val="bg1"/>
                </a:solidFill>
              </a:rPr>
              <a:t> </a:t>
            </a:r>
            <a:r>
              <a:rPr lang="en-US" sz="1800" dirty="0" err="1">
                <a:solidFill>
                  <a:schemeClr val="bg1"/>
                </a:solidFill>
              </a:rPr>
              <a:t>của</a:t>
            </a:r>
            <a:r>
              <a:rPr lang="en-US" sz="1800" dirty="0">
                <a:solidFill>
                  <a:schemeClr val="bg1"/>
                </a:solidFill>
              </a:rPr>
              <a:t> </a:t>
            </a:r>
            <a:r>
              <a:rPr lang="en-US" sz="1800" dirty="0" err="1">
                <a:solidFill>
                  <a:schemeClr val="bg1"/>
                </a:solidFill>
              </a:rPr>
              <a:t>bản</a:t>
            </a:r>
            <a:r>
              <a:rPr lang="en-US" sz="1800" dirty="0">
                <a:solidFill>
                  <a:schemeClr val="bg1"/>
                </a:solidFill>
              </a:rPr>
              <a:t> </a:t>
            </a:r>
            <a:r>
              <a:rPr lang="en-US" sz="1800" dirty="0" err="1">
                <a:solidFill>
                  <a:schemeClr val="bg1"/>
                </a:solidFill>
              </a:rPr>
              <a:t>thân</a:t>
            </a:r>
            <a:endParaRPr lang="en-US" sz="1800" dirty="0">
              <a:solidFill>
                <a:schemeClr val="bg1"/>
              </a:solidFill>
            </a:endParaRPr>
          </a:p>
          <a:p>
            <a:pPr algn="just" rtl="0" fontAlgn="base"/>
            <a:r>
              <a:rPr lang="en-US" sz="1800" dirty="0" err="1">
                <a:solidFill>
                  <a:schemeClr val="bg1"/>
                </a:solidFill>
              </a:rPr>
              <a:t>Luồng</a:t>
            </a:r>
            <a:r>
              <a:rPr lang="en-US" sz="1800" dirty="0">
                <a:solidFill>
                  <a:schemeClr val="bg1"/>
                </a:solidFill>
              </a:rPr>
              <a:t> </a:t>
            </a:r>
            <a:r>
              <a:rPr lang="en-US" sz="1800" dirty="0" err="1">
                <a:solidFill>
                  <a:schemeClr val="bg1"/>
                </a:solidFill>
              </a:rPr>
              <a:t>quy</a:t>
            </a:r>
            <a:r>
              <a:rPr lang="en-US" sz="1800" dirty="0">
                <a:solidFill>
                  <a:schemeClr val="bg1"/>
                </a:solidFill>
              </a:rPr>
              <a:t> </a:t>
            </a:r>
            <a:r>
              <a:rPr lang="en-US" sz="1800" dirty="0" err="1">
                <a:solidFill>
                  <a:schemeClr val="bg1"/>
                </a:solidFill>
              </a:rPr>
              <a:t>trình</a:t>
            </a:r>
            <a:r>
              <a:rPr lang="en-US" sz="1800" dirty="0">
                <a:solidFill>
                  <a:schemeClr val="bg1"/>
                </a:solidFill>
              </a:rPr>
              <a:t> </a:t>
            </a:r>
            <a:r>
              <a:rPr lang="en-US" sz="1800" dirty="0" err="1">
                <a:solidFill>
                  <a:schemeClr val="bg1"/>
                </a:solidFill>
              </a:rPr>
              <a:t>nghiệp</a:t>
            </a:r>
            <a:r>
              <a:rPr lang="en-US" sz="1800" dirty="0">
                <a:solidFill>
                  <a:schemeClr val="bg1"/>
                </a:solidFill>
              </a:rPr>
              <a:t> </a:t>
            </a:r>
            <a:r>
              <a:rPr lang="en-US" sz="1800" dirty="0" err="1">
                <a:solidFill>
                  <a:schemeClr val="bg1"/>
                </a:solidFill>
              </a:rPr>
              <a:t>vụ</a:t>
            </a:r>
            <a:r>
              <a:rPr lang="en-US" sz="1800" dirty="0">
                <a:solidFill>
                  <a:schemeClr val="bg1"/>
                </a:solidFill>
              </a:rPr>
              <a:t> </a:t>
            </a:r>
            <a:r>
              <a:rPr lang="en-US" sz="1800" dirty="0" err="1">
                <a:solidFill>
                  <a:schemeClr val="bg1"/>
                </a:solidFill>
              </a:rPr>
              <a:t>giải</a:t>
            </a:r>
            <a:r>
              <a:rPr lang="en-US" sz="1800" dirty="0">
                <a:solidFill>
                  <a:schemeClr val="bg1"/>
                </a:solidFill>
              </a:rPr>
              <a:t> </a:t>
            </a:r>
            <a:r>
              <a:rPr lang="en-US" sz="1800" dirty="0" err="1">
                <a:solidFill>
                  <a:schemeClr val="bg1"/>
                </a:solidFill>
              </a:rPr>
              <a:t>quyết</a:t>
            </a:r>
            <a:r>
              <a:rPr lang="en-US" sz="1800" dirty="0">
                <a:solidFill>
                  <a:schemeClr val="bg1"/>
                </a:solidFill>
              </a:rPr>
              <a:t> </a:t>
            </a:r>
            <a:r>
              <a:rPr lang="en-US" sz="1800" dirty="0" err="1">
                <a:solidFill>
                  <a:schemeClr val="bg1"/>
                </a:solidFill>
              </a:rPr>
              <a:t>vấn</a:t>
            </a:r>
            <a:r>
              <a:rPr lang="en-US" sz="1800" dirty="0">
                <a:solidFill>
                  <a:schemeClr val="bg1"/>
                </a:solidFill>
              </a:rPr>
              <a:t> </a:t>
            </a:r>
            <a:r>
              <a:rPr lang="en-US" sz="1800" dirty="0" err="1">
                <a:solidFill>
                  <a:schemeClr val="bg1"/>
                </a:solidFill>
              </a:rPr>
              <a:t>đề</a:t>
            </a:r>
            <a:r>
              <a:rPr lang="en-US" sz="1800" dirty="0">
                <a:solidFill>
                  <a:schemeClr val="bg1"/>
                </a:solidFill>
              </a:rPr>
              <a:t>:</a:t>
            </a:r>
          </a:p>
          <a:p>
            <a:pPr algn="just" rtl="0" fontAlgn="base"/>
            <a:endParaRPr lang="en-US" sz="1800" dirty="0">
              <a:solidFill>
                <a:schemeClr val="bg1"/>
              </a:solidFill>
            </a:endParaRPr>
          </a:p>
        </p:txBody>
      </p:sp>
      <p:sp>
        <p:nvSpPr>
          <p:cNvPr id="6" name="Title 5">
            <a:extLst>
              <a:ext uri="{FF2B5EF4-FFF2-40B4-BE49-F238E27FC236}">
                <a16:creationId xmlns:a16="http://schemas.microsoft.com/office/drawing/2014/main" id="{8154DA23-71B8-00BD-2D05-76784A53D8B5}"/>
              </a:ext>
            </a:extLst>
          </p:cNvPr>
          <p:cNvSpPr>
            <a:spLocks noGrp="1"/>
          </p:cNvSpPr>
          <p:nvPr>
            <p:ph type="title" idx="4"/>
          </p:nvPr>
        </p:nvSpPr>
        <p:spPr/>
        <p:txBody>
          <a:bodyPr/>
          <a:lstStyle/>
          <a:p>
            <a:r>
              <a:rPr lang="en-US" dirty="0" err="1">
                <a:solidFill>
                  <a:schemeClr val="bg1"/>
                </a:solidFill>
              </a:rPr>
              <a:t>Mục</a:t>
            </a:r>
            <a:r>
              <a:rPr lang="en-US" dirty="0">
                <a:solidFill>
                  <a:schemeClr val="bg1"/>
                </a:solidFill>
              </a:rPr>
              <a:t> </a:t>
            </a:r>
            <a:r>
              <a:rPr lang="en-US" dirty="0" err="1">
                <a:solidFill>
                  <a:schemeClr val="bg1"/>
                </a:solidFill>
              </a:rPr>
              <a:t>tiêu</a:t>
            </a:r>
            <a:r>
              <a:rPr lang="en-US" dirty="0">
                <a:solidFill>
                  <a:schemeClr val="bg1"/>
                </a:solidFill>
              </a:rPr>
              <a:t>  </a:t>
            </a:r>
          </a:p>
        </p:txBody>
      </p:sp>
      <p:pic>
        <p:nvPicPr>
          <p:cNvPr id="2050" name="Picture 2">
            <a:extLst>
              <a:ext uri="{FF2B5EF4-FFF2-40B4-BE49-F238E27FC236}">
                <a16:creationId xmlns:a16="http://schemas.microsoft.com/office/drawing/2014/main" id="{64D9D3AD-BE99-808B-F486-3967630F6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1750"/>
            <a:ext cx="9144000" cy="165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263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62"/>
        <p:cNvGrpSpPr/>
        <p:nvPr/>
      </p:nvGrpSpPr>
      <p:grpSpPr>
        <a:xfrm>
          <a:off x="0" y="0"/>
          <a:ext cx="0" cy="0"/>
          <a:chOff x="0" y="0"/>
          <a:chExt cx="0" cy="0"/>
        </a:xfrm>
      </p:grpSpPr>
      <p:sp>
        <p:nvSpPr>
          <p:cNvPr id="863" name="Google Shape;863;p37"/>
          <p:cNvSpPr txBox="1">
            <a:spLocks noGrp="1"/>
          </p:cNvSpPr>
          <p:nvPr>
            <p:ph type="title"/>
          </p:nvPr>
        </p:nvSpPr>
        <p:spPr>
          <a:xfrm>
            <a:off x="4700588" y="619679"/>
            <a:ext cx="4121943"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Các</a:t>
            </a:r>
            <a:r>
              <a:rPr lang="en-US" dirty="0"/>
              <a:t> </a:t>
            </a:r>
            <a:r>
              <a:rPr lang="en-US" dirty="0" err="1"/>
              <a:t>chỉ</a:t>
            </a:r>
            <a:r>
              <a:rPr lang="en-US" dirty="0"/>
              <a:t> </a:t>
            </a:r>
            <a:r>
              <a:rPr lang="en-US" dirty="0" err="1"/>
              <a:t>số</a:t>
            </a:r>
            <a:r>
              <a:rPr lang="en-US" dirty="0"/>
              <a:t> </a:t>
            </a:r>
            <a:r>
              <a:rPr lang="en-US" dirty="0" err="1"/>
              <a:t>để</a:t>
            </a:r>
            <a:r>
              <a:rPr lang="en-US" dirty="0"/>
              <a:t> </a:t>
            </a:r>
            <a:r>
              <a:rPr lang="en-US" dirty="0" err="1"/>
              <a:t>đánh</a:t>
            </a:r>
            <a:r>
              <a:rPr lang="en-US" dirty="0"/>
              <a:t> </a:t>
            </a:r>
            <a:r>
              <a:rPr lang="en-US" dirty="0" err="1"/>
              <a:t>giá</a:t>
            </a:r>
            <a:r>
              <a:rPr lang="en-US" dirty="0"/>
              <a:t> </a:t>
            </a:r>
            <a:r>
              <a:rPr lang="en-US" dirty="0" err="1"/>
              <a:t>tính</a:t>
            </a:r>
            <a:r>
              <a:rPr lang="en-US" dirty="0"/>
              <a:t> </a:t>
            </a:r>
            <a:r>
              <a:rPr lang="en-US" dirty="0" err="1"/>
              <a:t>hiệu</a:t>
            </a:r>
            <a:r>
              <a:rPr lang="en-US" dirty="0"/>
              <a:t> </a:t>
            </a:r>
            <a:r>
              <a:rPr lang="en-US" dirty="0" err="1"/>
              <a:t>quả</a:t>
            </a:r>
            <a:endParaRPr dirty="0"/>
          </a:p>
        </p:txBody>
      </p:sp>
      <p:sp>
        <p:nvSpPr>
          <p:cNvPr id="864" name="Google Shape;864;p37"/>
          <p:cNvSpPr txBox="1">
            <a:spLocks noGrp="1"/>
          </p:cNvSpPr>
          <p:nvPr>
            <p:ph type="body" idx="1"/>
          </p:nvPr>
        </p:nvSpPr>
        <p:spPr>
          <a:xfrm>
            <a:off x="5040617" y="1395774"/>
            <a:ext cx="3524735" cy="2504713"/>
          </a:xfrm>
          <a:prstGeom prst="rect">
            <a:avLst/>
          </a:prstGeom>
        </p:spPr>
        <p:txBody>
          <a:bodyPr spcFirstLastPara="1" wrap="square" lIns="91425" tIns="91425" rIns="91425" bIns="91425" anchor="t" anchorCtr="0">
            <a:noAutofit/>
          </a:bodyPr>
          <a:lstStyle/>
          <a:p>
            <a:pPr marL="285750" indent="-285750" algn="l">
              <a:lnSpc>
                <a:spcPct val="107000"/>
              </a:lnSpc>
              <a:spcAft>
                <a:spcPts val="800"/>
              </a:spcAft>
            </a:pP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Thời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gian</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phê</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duyệt</a:t>
            </a: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Chất</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lượng</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bài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hát</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285750" indent="-285750" algn="l">
              <a:lnSpc>
                <a:spcPct val="107000"/>
              </a:lnSpc>
              <a:spcAft>
                <a:spcPts val="800"/>
              </a:spcAft>
            </a:pP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Phản</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hồi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từ</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người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dùng</a:t>
            </a: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Tính</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hợp</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pháp</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và</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chính</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thức</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p>
          <a:p>
            <a:pPr marL="285750" indent="-285750" algn="l">
              <a:lnSpc>
                <a:spcPct val="107000"/>
              </a:lnSpc>
              <a:spcAft>
                <a:spcPts val="800"/>
              </a:spcAft>
            </a:pP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Số</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lượng</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bài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hát</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được</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đăng</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tải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Số</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lượng</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bài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hát</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được</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phê</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duyệt</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865" name="Google Shape;865;p37"/>
          <p:cNvSpPr txBox="1">
            <a:spLocks noGrp="1"/>
          </p:cNvSpPr>
          <p:nvPr>
            <p:ph type="body" idx="2"/>
          </p:nvPr>
        </p:nvSpPr>
        <p:spPr>
          <a:xfrm>
            <a:off x="877162" y="1395774"/>
            <a:ext cx="3226221" cy="2326119"/>
          </a:xfrm>
          <a:prstGeom prst="rect">
            <a:avLst/>
          </a:prstGeom>
        </p:spPr>
        <p:txBody>
          <a:bodyPr spcFirstLastPara="1" wrap="square" lIns="91425" tIns="91425" rIns="91425" bIns="91425" anchor="t" anchorCtr="0">
            <a:noAutofit/>
          </a:bodyPr>
          <a:lstStyle/>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Đăng</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ký</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p>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Đăng</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nhập</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Đăng</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tải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bài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hát</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Duyệt</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bài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hát</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Quản</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lý</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bài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hát</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đăng</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tải</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866" name="Google Shape;866;p37"/>
          <p:cNvSpPr txBox="1">
            <a:spLocks noGrp="1"/>
          </p:cNvSpPr>
          <p:nvPr>
            <p:ph type="title" idx="3"/>
          </p:nvPr>
        </p:nvSpPr>
        <p:spPr>
          <a:xfrm>
            <a:off x="985837" y="640666"/>
            <a:ext cx="286997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Tính năng dự kiến dựa vào luồng</a:t>
            </a:r>
            <a:endParaRPr dirty="0"/>
          </a:p>
        </p:txBody>
      </p:sp>
      <p:grpSp>
        <p:nvGrpSpPr>
          <p:cNvPr id="874" name="Google Shape;874;p37"/>
          <p:cNvGrpSpPr/>
          <p:nvPr/>
        </p:nvGrpSpPr>
        <p:grpSpPr>
          <a:xfrm>
            <a:off x="4524300" y="1242225"/>
            <a:ext cx="95400" cy="3116250"/>
            <a:chOff x="4524300" y="1013625"/>
            <a:chExt cx="95400" cy="3116250"/>
          </a:xfrm>
        </p:grpSpPr>
        <p:sp>
          <p:nvSpPr>
            <p:cNvPr id="875" name="Google Shape;875;p3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623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6"/>
                                        </p:tgtEl>
                                        <p:attrNameLst>
                                          <p:attrName>style.visibility</p:attrName>
                                        </p:attrNameLst>
                                      </p:cBhvr>
                                      <p:to>
                                        <p:strVal val="visible"/>
                                      </p:to>
                                    </p:set>
                                    <p:anim calcmode="lin" valueType="num">
                                      <p:cBhvr additive="base">
                                        <p:cTn id="7" dur="500" fill="hold"/>
                                        <p:tgtEl>
                                          <p:spTgt spid="866"/>
                                        </p:tgtEl>
                                        <p:attrNameLst>
                                          <p:attrName>ppt_x</p:attrName>
                                        </p:attrNameLst>
                                      </p:cBhvr>
                                      <p:tavLst>
                                        <p:tav tm="0">
                                          <p:val>
                                            <p:strVal val="#ppt_x"/>
                                          </p:val>
                                        </p:tav>
                                        <p:tav tm="100000">
                                          <p:val>
                                            <p:strVal val="#ppt_x"/>
                                          </p:val>
                                        </p:tav>
                                      </p:tavLst>
                                    </p:anim>
                                    <p:anim calcmode="lin" valueType="num">
                                      <p:cBhvr additive="base">
                                        <p:cTn id="8" dur="500" fill="hold"/>
                                        <p:tgtEl>
                                          <p:spTgt spid="8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63"/>
                                        </p:tgtEl>
                                        <p:attrNameLst>
                                          <p:attrName>style.visibility</p:attrName>
                                        </p:attrNameLst>
                                      </p:cBhvr>
                                      <p:to>
                                        <p:strVal val="visible"/>
                                      </p:to>
                                    </p:set>
                                    <p:anim calcmode="lin" valueType="num">
                                      <p:cBhvr additive="base">
                                        <p:cTn id="11" dur="500" fill="hold"/>
                                        <p:tgtEl>
                                          <p:spTgt spid="863"/>
                                        </p:tgtEl>
                                        <p:attrNameLst>
                                          <p:attrName>ppt_x</p:attrName>
                                        </p:attrNameLst>
                                      </p:cBhvr>
                                      <p:tavLst>
                                        <p:tav tm="0">
                                          <p:val>
                                            <p:strVal val="#ppt_x"/>
                                          </p:val>
                                        </p:tav>
                                        <p:tav tm="100000">
                                          <p:val>
                                            <p:strVal val="#ppt_x"/>
                                          </p:val>
                                        </p:tav>
                                      </p:tavLst>
                                    </p:anim>
                                    <p:anim calcmode="lin" valueType="num">
                                      <p:cBhvr additive="base">
                                        <p:cTn id="12" dur="500" fill="hold"/>
                                        <p:tgtEl>
                                          <p:spTgt spid="863"/>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865">
                                            <p:txEl>
                                              <p:pRg st="0" end="0"/>
                                            </p:txEl>
                                          </p:spTgt>
                                        </p:tgtEl>
                                        <p:attrNameLst>
                                          <p:attrName>style.visibility</p:attrName>
                                        </p:attrNameLst>
                                      </p:cBhvr>
                                      <p:to>
                                        <p:strVal val="visible"/>
                                      </p:to>
                                    </p:set>
                                    <p:animEffect transition="in" filter="fade">
                                      <p:cBhvr>
                                        <p:cTn id="15" dur="1000"/>
                                        <p:tgtEl>
                                          <p:spTgt spid="865">
                                            <p:txEl>
                                              <p:pRg st="0" end="0"/>
                                            </p:txEl>
                                          </p:spTgt>
                                        </p:tgtEl>
                                      </p:cBhvr>
                                    </p:animEffect>
                                    <p:anim calcmode="lin" valueType="num">
                                      <p:cBhvr>
                                        <p:cTn id="16" dur="1000" fill="hold"/>
                                        <p:tgtEl>
                                          <p:spTgt spid="865">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8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65">
                                            <p:txEl>
                                              <p:pRg st="1" end="1"/>
                                            </p:txEl>
                                          </p:spTgt>
                                        </p:tgtEl>
                                        <p:attrNameLst>
                                          <p:attrName>style.visibility</p:attrName>
                                        </p:attrNameLst>
                                      </p:cBhvr>
                                      <p:to>
                                        <p:strVal val="visible"/>
                                      </p:to>
                                    </p:set>
                                    <p:animEffect transition="in" filter="fade">
                                      <p:cBhvr>
                                        <p:cTn id="22" dur="1000"/>
                                        <p:tgtEl>
                                          <p:spTgt spid="865">
                                            <p:txEl>
                                              <p:pRg st="1" end="1"/>
                                            </p:txEl>
                                          </p:spTgt>
                                        </p:tgtEl>
                                      </p:cBhvr>
                                    </p:animEffect>
                                    <p:anim calcmode="lin" valueType="num">
                                      <p:cBhvr>
                                        <p:cTn id="23" dur="1000" fill="hold"/>
                                        <p:tgtEl>
                                          <p:spTgt spid="865">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8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65">
                                            <p:txEl>
                                              <p:pRg st="2" end="2"/>
                                            </p:txEl>
                                          </p:spTgt>
                                        </p:tgtEl>
                                        <p:attrNameLst>
                                          <p:attrName>style.visibility</p:attrName>
                                        </p:attrNameLst>
                                      </p:cBhvr>
                                      <p:to>
                                        <p:strVal val="visible"/>
                                      </p:to>
                                    </p:set>
                                    <p:animEffect transition="in" filter="fade">
                                      <p:cBhvr>
                                        <p:cTn id="29" dur="1000"/>
                                        <p:tgtEl>
                                          <p:spTgt spid="865">
                                            <p:txEl>
                                              <p:pRg st="2" end="2"/>
                                            </p:txEl>
                                          </p:spTgt>
                                        </p:tgtEl>
                                      </p:cBhvr>
                                    </p:animEffect>
                                    <p:anim calcmode="lin" valueType="num">
                                      <p:cBhvr>
                                        <p:cTn id="30" dur="1000" fill="hold"/>
                                        <p:tgtEl>
                                          <p:spTgt spid="865">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8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65">
                                            <p:txEl>
                                              <p:pRg st="3" end="3"/>
                                            </p:txEl>
                                          </p:spTgt>
                                        </p:tgtEl>
                                        <p:attrNameLst>
                                          <p:attrName>style.visibility</p:attrName>
                                        </p:attrNameLst>
                                      </p:cBhvr>
                                      <p:to>
                                        <p:strVal val="visible"/>
                                      </p:to>
                                    </p:set>
                                    <p:animEffect transition="in" filter="fade">
                                      <p:cBhvr>
                                        <p:cTn id="36" dur="1000"/>
                                        <p:tgtEl>
                                          <p:spTgt spid="865">
                                            <p:txEl>
                                              <p:pRg st="3" end="3"/>
                                            </p:txEl>
                                          </p:spTgt>
                                        </p:tgtEl>
                                      </p:cBhvr>
                                    </p:animEffect>
                                    <p:anim calcmode="lin" valueType="num">
                                      <p:cBhvr>
                                        <p:cTn id="37" dur="1000" fill="hold"/>
                                        <p:tgtEl>
                                          <p:spTgt spid="865">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86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65">
                                            <p:txEl>
                                              <p:pRg st="4" end="4"/>
                                            </p:txEl>
                                          </p:spTgt>
                                        </p:tgtEl>
                                        <p:attrNameLst>
                                          <p:attrName>style.visibility</p:attrName>
                                        </p:attrNameLst>
                                      </p:cBhvr>
                                      <p:to>
                                        <p:strVal val="visible"/>
                                      </p:to>
                                    </p:set>
                                    <p:animEffect transition="in" filter="fade">
                                      <p:cBhvr>
                                        <p:cTn id="43" dur="1000"/>
                                        <p:tgtEl>
                                          <p:spTgt spid="865">
                                            <p:txEl>
                                              <p:pRg st="4" end="4"/>
                                            </p:txEl>
                                          </p:spTgt>
                                        </p:tgtEl>
                                      </p:cBhvr>
                                    </p:animEffect>
                                    <p:anim calcmode="lin" valueType="num">
                                      <p:cBhvr>
                                        <p:cTn id="44" dur="1000" fill="hold"/>
                                        <p:tgtEl>
                                          <p:spTgt spid="865">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865">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64">
                                            <p:txEl>
                                              <p:pRg st="0" end="0"/>
                                            </p:txEl>
                                          </p:spTgt>
                                        </p:tgtEl>
                                        <p:attrNameLst>
                                          <p:attrName>style.visibility</p:attrName>
                                        </p:attrNameLst>
                                      </p:cBhvr>
                                      <p:to>
                                        <p:strVal val="visible"/>
                                      </p:to>
                                    </p:set>
                                    <p:animEffect transition="in" filter="fade">
                                      <p:cBhvr>
                                        <p:cTn id="48" dur="1000"/>
                                        <p:tgtEl>
                                          <p:spTgt spid="864">
                                            <p:txEl>
                                              <p:pRg st="0" end="0"/>
                                            </p:txEl>
                                          </p:spTgt>
                                        </p:tgtEl>
                                      </p:cBhvr>
                                    </p:animEffect>
                                    <p:anim calcmode="lin" valueType="num">
                                      <p:cBhvr>
                                        <p:cTn id="49" dur="1000" fill="hold"/>
                                        <p:tgtEl>
                                          <p:spTgt spid="864">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8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864">
                                            <p:txEl>
                                              <p:pRg st="1" end="1"/>
                                            </p:txEl>
                                          </p:spTgt>
                                        </p:tgtEl>
                                        <p:attrNameLst>
                                          <p:attrName>style.visibility</p:attrName>
                                        </p:attrNameLst>
                                      </p:cBhvr>
                                      <p:to>
                                        <p:strVal val="visible"/>
                                      </p:to>
                                    </p:set>
                                    <p:animEffect transition="in" filter="fade">
                                      <p:cBhvr>
                                        <p:cTn id="55" dur="1000"/>
                                        <p:tgtEl>
                                          <p:spTgt spid="864">
                                            <p:txEl>
                                              <p:pRg st="1" end="1"/>
                                            </p:txEl>
                                          </p:spTgt>
                                        </p:tgtEl>
                                      </p:cBhvr>
                                    </p:animEffect>
                                    <p:anim calcmode="lin" valueType="num">
                                      <p:cBhvr>
                                        <p:cTn id="56" dur="1000" fill="hold"/>
                                        <p:tgtEl>
                                          <p:spTgt spid="864">
                                            <p:txEl>
                                              <p:pRg st="1" end="1"/>
                                            </p:txEl>
                                          </p:spTgt>
                                        </p:tgtEl>
                                        <p:attrNameLst>
                                          <p:attrName>ppt_x</p:attrName>
                                        </p:attrNameLst>
                                      </p:cBhvr>
                                      <p:tavLst>
                                        <p:tav tm="0">
                                          <p:val>
                                            <p:strVal val="#ppt_x"/>
                                          </p:val>
                                        </p:tav>
                                        <p:tav tm="100000">
                                          <p:val>
                                            <p:strVal val="#ppt_x"/>
                                          </p:val>
                                        </p:tav>
                                      </p:tavLst>
                                    </p:anim>
                                    <p:anim calcmode="lin" valueType="num">
                                      <p:cBhvr>
                                        <p:cTn id="57" dur="1000" fill="hold"/>
                                        <p:tgtEl>
                                          <p:spTgt spid="8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864">
                                            <p:txEl>
                                              <p:pRg st="2" end="2"/>
                                            </p:txEl>
                                          </p:spTgt>
                                        </p:tgtEl>
                                        <p:attrNameLst>
                                          <p:attrName>style.visibility</p:attrName>
                                        </p:attrNameLst>
                                      </p:cBhvr>
                                      <p:to>
                                        <p:strVal val="visible"/>
                                      </p:to>
                                    </p:set>
                                    <p:animEffect transition="in" filter="fade">
                                      <p:cBhvr>
                                        <p:cTn id="62" dur="1000"/>
                                        <p:tgtEl>
                                          <p:spTgt spid="864">
                                            <p:txEl>
                                              <p:pRg st="2" end="2"/>
                                            </p:txEl>
                                          </p:spTgt>
                                        </p:tgtEl>
                                      </p:cBhvr>
                                    </p:animEffect>
                                    <p:anim calcmode="lin" valueType="num">
                                      <p:cBhvr>
                                        <p:cTn id="63" dur="1000" fill="hold"/>
                                        <p:tgtEl>
                                          <p:spTgt spid="864">
                                            <p:txEl>
                                              <p:pRg st="2" end="2"/>
                                            </p:txEl>
                                          </p:spTgt>
                                        </p:tgtEl>
                                        <p:attrNameLst>
                                          <p:attrName>ppt_x</p:attrName>
                                        </p:attrNameLst>
                                      </p:cBhvr>
                                      <p:tavLst>
                                        <p:tav tm="0">
                                          <p:val>
                                            <p:strVal val="#ppt_x"/>
                                          </p:val>
                                        </p:tav>
                                        <p:tav tm="100000">
                                          <p:val>
                                            <p:strVal val="#ppt_x"/>
                                          </p:val>
                                        </p:tav>
                                      </p:tavLst>
                                    </p:anim>
                                    <p:anim calcmode="lin" valueType="num">
                                      <p:cBhvr>
                                        <p:cTn id="64" dur="1000" fill="hold"/>
                                        <p:tgtEl>
                                          <p:spTgt spid="86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864">
                                            <p:txEl>
                                              <p:pRg st="3" end="3"/>
                                            </p:txEl>
                                          </p:spTgt>
                                        </p:tgtEl>
                                        <p:attrNameLst>
                                          <p:attrName>style.visibility</p:attrName>
                                        </p:attrNameLst>
                                      </p:cBhvr>
                                      <p:to>
                                        <p:strVal val="visible"/>
                                      </p:to>
                                    </p:set>
                                    <p:animEffect transition="in" filter="fade">
                                      <p:cBhvr>
                                        <p:cTn id="69" dur="1000"/>
                                        <p:tgtEl>
                                          <p:spTgt spid="864">
                                            <p:txEl>
                                              <p:pRg st="3" end="3"/>
                                            </p:txEl>
                                          </p:spTgt>
                                        </p:tgtEl>
                                      </p:cBhvr>
                                    </p:animEffect>
                                    <p:anim calcmode="lin" valueType="num">
                                      <p:cBhvr>
                                        <p:cTn id="70" dur="1000" fill="hold"/>
                                        <p:tgtEl>
                                          <p:spTgt spid="864">
                                            <p:txEl>
                                              <p:pRg st="3" end="3"/>
                                            </p:txEl>
                                          </p:spTgt>
                                        </p:tgtEl>
                                        <p:attrNameLst>
                                          <p:attrName>ppt_x</p:attrName>
                                        </p:attrNameLst>
                                      </p:cBhvr>
                                      <p:tavLst>
                                        <p:tav tm="0">
                                          <p:val>
                                            <p:strVal val="#ppt_x"/>
                                          </p:val>
                                        </p:tav>
                                        <p:tav tm="100000">
                                          <p:val>
                                            <p:strVal val="#ppt_x"/>
                                          </p:val>
                                        </p:tav>
                                      </p:tavLst>
                                    </p:anim>
                                    <p:anim calcmode="lin" valueType="num">
                                      <p:cBhvr>
                                        <p:cTn id="71" dur="1000" fill="hold"/>
                                        <p:tgtEl>
                                          <p:spTgt spid="86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864">
                                            <p:txEl>
                                              <p:pRg st="4" end="4"/>
                                            </p:txEl>
                                          </p:spTgt>
                                        </p:tgtEl>
                                        <p:attrNameLst>
                                          <p:attrName>style.visibility</p:attrName>
                                        </p:attrNameLst>
                                      </p:cBhvr>
                                      <p:to>
                                        <p:strVal val="visible"/>
                                      </p:to>
                                    </p:set>
                                    <p:animEffect transition="in" filter="fade">
                                      <p:cBhvr>
                                        <p:cTn id="76" dur="1000"/>
                                        <p:tgtEl>
                                          <p:spTgt spid="864">
                                            <p:txEl>
                                              <p:pRg st="4" end="4"/>
                                            </p:txEl>
                                          </p:spTgt>
                                        </p:tgtEl>
                                      </p:cBhvr>
                                    </p:animEffect>
                                    <p:anim calcmode="lin" valueType="num">
                                      <p:cBhvr>
                                        <p:cTn id="77" dur="1000" fill="hold"/>
                                        <p:tgtEl>
                                          <p:spTgt spid="864">
                                            <p:txEl>
                                              <p:pRg st="4" end="4"/>
                                            </p:txEl>
                                          </p:spTgt>
                                        </p:tgtEl>
                                        <p:attrNameLst>
                                          <p:attrName>ppt_x</p:attrName>
                                        </p:attrNameLst>
                                      </p:cBhvr>
                                      <p:tavLst>
                                        <p:tav tm="0">
                                          <p:val>
                                            <p:strVal val="#ppt_x"/>
                                          </p:val>
                                        </p:tav>
                                        <p:tav tm="100000">
                                          <p:val>
                                            <p:strVal val="#ppt_x"/>
                                          </p:val>
                                        </p:tav>
                                      </p:tavLst>
                                    </p:anim>
                                    <p:anim calcmode="lin" valueType="num">
                                      <p:cBhvr>
                                        <p:cTn id="78" dur="1000" fill="hold"/>
                                        <p:tgtEl>
                                          <p:spTgt spid="86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864">
                                            <p:txEl>
                                              <p:pRg st="5" end="5"/>
                                            </p:txEl>
                                          </p:spTgt>
                                        </p:tgtEl>
                                        <p:attrNameLst>
                                          <p:attrName>style.visibility</p:attrName>
                                        </p:attrNameLst>
                                      </p:cBhvr>
                                      <p:to>
                                        <p:strVal val="visible"/>
                                      </p:to>
                                    </p:set>
                                    <p:animEffect transition="in" filter="fade">
                                      <p:cBhvr>
                                        <p:cTn id="83" dur="1000"/>
                                        <p:tgtEl>
                                          <p:spTgt spid="864">
                                            <p:txEl>
                                              <p:pRg st="5" end="5"/>
                                            </p:txEl>
                                          </p:spTgt>
                                        </p:tgtEl>
                                      </p:cBhvr>
                                    </p:animEffect>
                                    <p:anim calcmode="lin" valueType="num">
                                      <p:cBhvr>
                                        <p:cTn id="84" dur="1000" fill="hold"/>
                                        <p:tgtEl>
                                          <p:spTgt spid="864">
                                            <p:txEl>
                                              <p:pRg st="5" end="5"/>
                                            </p:txEl>
                                          </p:spTgt>
                                        </p:tgtEl>
                                        <p:attrNameLst>
                                          <p:attrName>ppt_x</p:attrName>
                                        </p:attrNameLst>
                                      </p:cBhvr>
                                      <p:tavLst>
                                        <p:tav tm="0">
                                          <p:val>
                                            <p:strVal val="#ppt_x"/>
                                          </p:val>
                                        </p:tav>
                                        <p:tav tm="100000">
                                          <p:val>
                                            <p:strVal val="#ppt_x"/>
                                          </p:val>
                                        </p:tav>
                                      </p:tavLst>
                                    </p:anim>
                                    <p:anim calcmode="lin" valueType="num">
                                      <p:cBhvr>
                                        <p:cTn id="85" dur="1000" fill="hold"/>
                                        <p:tgtEl>
                                          <p:spTgt spid="86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 grpId="0"/>
      <p:bldP spid="864" grpId="0" build="p"/>
      <p:bldP spid="865" grpId="0" build="p"/>
      <p:bldP spid="8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426C4D-3013-DD6F-BA84-324F3ADF367E}"/>
              </a:ext>
            </a:extLst>
          </p:cNvPr>
          <p:cNvSpPr>
            <a:spLocks noGrp="1"/>
          </p:cNvSpPr>
          <p:nvPr>
            <p:ph type="body" idx="2"/>
          </p:nvPr>
        </p:nvSpPr>
        <p:spPr>
          <a:xfrm>
            <a:off x="719999" y="1178719"/>
            <a:ext cx="8045382" cy="3424781"/>
          </a:xfrm>
        </p:spPr>
        <p:txBody>
          <a:bodyPr/>
          <a:lstStyle/>
          <a:p>
            <a:pPr algn="just" rtl="0" fontAlgn="base"/>
            <a:r>
              <a:rPr lang="en-US" sz="1800" dirty="0" err="1">
                <a:solidFill>
                  <a:schemeClr val="bg1"/>
                </a:solidFill>
              </a:rPr>
              <a:t>Mục</a:t>
            </a:r>
            <a:r>
              <a:rPr lang="en-US" sz="1800" dirty="0">
                <a:solidFill>
                  <a:schemeClr val="bg1"/>
                </a:solidFill>
              </a:rPr>
              <a:t> </a:t>
            </a:r>
            <a:r>
              <a:rPr lang="en-US" sz="1800" dirty="0" err="1">
                <a:solidFill>
                  <a:schemeClr val="bg1"/>
                </a:solidFill>
              </a:rPr>
              <a:t>tiêu</a:t>
            </a:r>
            <a:r>
              <a:rPr lang="en-US" sz="1800" dirty="0">
                <a:solidFill>
                  <a:schemeClr val="bg1"/>
                </a:solidFill>
              </a:rPr>
              <a:t>: Cho </a:t>
            </a:r>
            <a:r>
              <a:rPr lang="en-US" sz="1800" dirty="0" err="1">
                <a:solidFill>
                  <a:schemeClr val="bg1"/>
                </a:solidFill>
              </a:rPr>
              <a:t>phép</a:t>
            </a:r>
            <a:r>
              <a:rPr lang="en-US" sz="1800" dirty="0">
                <a:solidFill>
                  <a:schemeClr val="bg1"/>
                </a:solidFill>
              </a:rPr>
              <a:t> </a:t>
            </a:r>
            <a:r>
              <a:rPr lang="en-US" sz="1800" dirty="0" err="1">
                <a:solidFill>
                  <a:schemeClr val="bg1"/>
                </a:solidFill>
              </a:rPr>
              <a:t>người</a:t>
            </a:r>
            <a:r>
              <a:rPr lang="en-US" sz="1800" dirty="0">
                <a:solidFill>
                  <a:schemeClr val="bg1"/>
                </a:solidFill>
              </a:rPr>
              <a:t> </a:t>
            </a:r>
            <a:r>
              <a:rPr lang="en-US" sz="1800" dirty="0" err="1">
                <a:solidFill>
                  <a:schemeClr val="bg1"/>
                </a:solidFill>
              </a:rPr>
              <a:t>dùng</a:t>
            </a:r>
            <a:r>
              <a:rPr lang="en-US" sz="1800" dirty="0">
                <a:solidFill>
                  <a:schemeClr val="bg1"/>
                </a:solidFill>
              </a:rPr>
              <a:t> </a:t>
            </a:r>
            <a:r>
              <a:rPr lang="en-US" sz="1800" dirty="0" err="1">
                <a:solidFill>
                  <a:schemeClr val="bg1"/>
                </a:solidFill>
              </a:rPr>
              <a:t>nghe</a:t>
            </a:r>
            <a:r>
              <a:rPr lang="en-US" sz="1800" dirty="0">
                <a:solidFill>
                  <a:schemeClr val="bg1"/>
                </a:solidFill>
              </a:rPr>
              <a:t> </a:t>
            </a:r>
            <a:r>
              <a:rPr lang="en-US" sz="1800" dirty="0" err="1">
                <a:solidFill>
                  <a:schemeClr val="bg1"/>
                </a:solidFill>
              </a:rPr>
              <a:t>nhạc</a:t>
            </a:r>
            <a:endParaRPr lang="en-US" sz="1800" dirty="0">
              <a:solidFill>
                <a:schemeClr val="bg1"/>
              </a:solidFill>
            </a:endParaRPr>
          </a:p>
          <a:p>
            <a:pPr algn="just" fontAlgn="base"/>
            <a:r>
              <a:rPr lang="en-US" sz="1800" dirty="0" err="1">
                <a:solidFill>
                  <a:schemeClr val="bg1"/>
                </a:solidFill>
              </a:rPr>
              <a:t>Nhằm</a:t>
            </a:r>
            <a:r>
              <a:rPr lang="en-US" sz="1800" dirty="0">
                <a:solidFill>
                  <a:schemeClr val="bg1"/>
                </a:solidFill>
              </a:rPr>
              <a:t> </a:t>
            </a:r>
            <a:r>
              <a:rPr lang="en-US" sz="1800" dirty="0" err="1">
                <a:solidFill>
                  <a:schemeClr val="bg1"/>
                </a:solidFill>
              </a:rPr>
              <a:t>giải</a:t>
            </a:r>
            <a:r>
              <a:rPr lang="en-US" sz="1800" dirty="0">
                <a:solidFill>
                  <a:schemeClr val="bg1"/>
                </a:solidFill>
              </a:rPr>
              <a:t> </a:t>
            </a:r>
            <a:r>
              <a:rPr lang="en-US" sz="1800" dirty="0" err="1">
                <a:solidFill>
                  <a:schemeClr val="bg1"/>
                </a:solidFill>
              </a:rPr>
              <a:t>quyết</a:t>
            </a:r>
            <a:r>
              <a:rPr lang="en-US" sz="1800" dirty="0">
                <a:solidFill>
                  <a:schemeClr val="bg1"/>
                </a:solidFill>
              </a:rPr>
              <a:t> </a:t>
            </a:r>
            <a:r>
              <a:rPr lang="en-US" sz="1800" dirty="0" err="1">
                <a:solidFill>
                  <a:schemeClr val="bg1"/>
                </a:solidFill>
              </a:rPr>
              <a:t>vấn</a:t>
            </a:r>
            <a:r>
              <a:rPr lang="en-US" sz="1800" dirty="0">
                <a:solidFill>
                  <a:schemeClr val="bg1"/>
                </a:solidFill>
              </a:rPr>
              <a:t> </a:t>
            </a:r>
            <a:r>
              <a:rPr lang="en-US" sz="1800" dirty="0" err="1">
                <a:solidFill>
                  <a:schemeClr val="bg1"/>
                </a:solidFill>
              </a:rPr>
              <a:t>đề</a:t>
            </a:r>
            <a:r>
              <a:rPr lang="en-US" sz="1800" dirty="0">
                <a:solidFill>
                  <a:schemeClr val="bg1"/>
                </a:solidFill>
              </a:rPr>
              <a:t>: </a:t>
            </a:r>
            <a:r>
              <a:rPr lang="vi-VN"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Người dùng không có nơi để nghe nhạc chất lượng cao và đa dạng.</a:t>
            </a: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algn="just" fontAlgn="base"/>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Luồng</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quy</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trình</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nghiệp</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vụ</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giải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quyết</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vấn</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đề</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algn="just" fontAlgn="base"/>
            <a:endParaRPr lang="en-US" sz="1800" dirty="0">
              <a:solidFill>
                <a:schemeClr val="bg1"/>
              </a:solidFill>
            </a:endParaRPr>
          </a:p>
          <a:p>
            <a:pPr marL="139700" indent="0" algn="l">
              <a:buNone/>
            </a:pPr>
            <a:endParaRPr lang="en-US" dirty="0">
              <a:solidFill>
                <a:schemeClr val="bg1"/>
              </a:solidFill>
            </a:endParaRPr>
          </a:p>
        </p:txBody>
      </p:sp>
      <p:sp>
        <p:nvSpPr>
          <p:cNvPr id="6" name="Title 5">
            <a:extLst>
              <a:ext uri="{FF2B5EF4-FFF2-40B4-BE49-F238E27FC236}">
                <a16:creationId xmlns:a16="http://schemas.microsoft.com/office/drawing/2014/main" id="{8154DA23-71B8-00BD-2D05-76784A53D8B5}"/>
              </a:ext>
            </a:extLst>
          </p:cNvPr>
          <p:cNvSpPr>
            <a:spLocks noGrp="1"/>
          </p:cNvSpPr>
          <p:nvPr>
            <p:ph type="title" idx="4"/>
          </p:nvPr>
        </p:nvSpPr>
        <p:spPr/>
        <p:txBody>
          <a:bodyPr/>
          <a:lstStyle/>
          <a:p>
            <a:r>
              <a:rPr lang="en-US" dirty="0" err="1">
                <a:solidFill>
                  <a:schemeClr val="bg1"/>
                </a:solidFill>
              </a:rPr>
              <a:t>Các</a:t>
            </a:r>
            <a:r>
              <a:rPr lang="en-US" dirty="0">
                <a:solidFill>
                  <a:schemeClr val="bg1"/>
                </a:solidFill>
              </a:rPr>
              <a:t> </a:t>
            </a:r>
            <a:r>
              <a:rPr lang="en-US" dirty="0" err="1">
                <a:solidFill>
                  <a:schemeClr val="bg1"/>
                </a:solidFill>
              </a:rPr>
              <a:t>mục</a:t>
            </a:r>
            <a:r>
              <a:rPr lang="en-US" dirty="0">
                <a:solidFill>
                  <a:schemeClr val="bg1"/>
                </a:solidFill>
              </a:rPr>
              <a:t> </a:t>
            </a:r>
            <a:r>
              <a:rPr lang="en-US" dirty="0" err="1">
                <a:solidFill>
                  <a:schemeClr val="bg1"/>
                </a:solidFill>
              </a:rPr>
              <a:t>tiêu</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tính</a:t>
            </a:r>
            <a:r>
              <a:rPr lang="en-US" dirty="0">
                <a:solidFill>
                  <a:schemeClr val="bg1"/>
                </a:solidFill>
              </a:rPr>
              <a:t> </a:t>
            </a:r>
            <a:r>
              <a:rPr lang="en-US" dirty="0" err="1">
                <a:solidFill>
                  <a:schemeClr val="bg1"/>
                </a:solidFill>
              </a:rPr>
              <a:t>năng</a:t>
            </a:r>
            <a:r>
              <a:rPr lang="en-US" dirty="0">
                <a:solidFill>
                  <a:schemeClr val="bg1"/>
                </a:solidFill>
              </a:rPr>
              <a:t> </a:t>
            </a:r>
            <a:r>
              <a:rPr lang="en-US" dirty="0" err="1">
                <a:solidFill>
                  <a:schemeClr val="bg1"/>
                </a:solidFill>
              </a:rPr>
              <a:t>dự</a:t>
            </a:r>
            <a:r>
              <a:rPr lang="en-US" dirty="0">
                <a:solidFill>
                  <a:schemeClr val="bg1"/>
                </a:solidFill>
              </a:rPr>
              <a:t> </a:t>
            </a:r>
            <a:r>
              <a:rPr lang="en-US" dirty="0" err="1">
                <a:solidFill>
                  <a:schemeClr val="bg1"/>
                </a:solidFill>
              </a:rPr>
              <a:t>kiến</a:t>
            </a:r>
            <a:r>
              <a:rPr lang="en-US" dirty="0">
                <a:solidFill>
                  <a:schemeClr val="bg1"/>
                </a:solidFill>
              </a:rPr>
              <a:t> </a:t>
            </a:r>
          </a:p>
        </p:txBody>
      </p:sp>
      <p:pic>
        <p:nvPicPr>
          <p:cNvPr id="3078" name="Picture 6">
            <a:extLst>
              <a:ext uri="{FF2B5EF4-FFF2-40B4-BE49-F238E27FC236}">
                <a16:creationId xmlns:a16="http://schemas.microsoft.com/office/drawing/2014/main" id="{E5EF1B20-9D77-3787-3443-B9D6695A6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042" y="2416580"/>
            <a:ext cx="6677647" cy="2653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62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62"/>
        <p:cNvGrpSpPr/>
        <p:nvPr/>
      </p:nvGrpSpPr>
      <p:grpSpPr>
        <a:xfrm>
          <a:off x="0" y="0"/>
          <a:ext cx="0" cy="0"/>
          <a:chOff x="0" y="0"/>
          <a:chExt cx="0" cy="0"/>
        </a:xfrm>
      </p:grpSpPr>
      <p:sp>
        <p:nvSpPr>
          <p:cNvPr id="863" name="Google Shape;863;p37"/>
          <p:cNvSpPr txBox="1">
            <a:spLocks noGrp="1"/>
          </p:cNvSpPr>
          <p:nvPr>
            <p:ph type="title"/>
          </p:nvPr>
        </p:nvSpPr>
        <p:spPr>
          <a:xfrm>
            <a:off x="4700588" y="619679"/>
            <a:ext cx="4121943"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Các</a:t>
            </a:r>
            <a:r>
              <a:rPr lang="en-US" dirty="0"/>
              <a:t> </a:t>
            </a:r>
            <a:r>
              <a:rPr lang="en-US" dirty="0" err="1"/>
              <a:t>chỉ</a:t>
            </a:r>
            <a:r>
              <a:rPr lang="en-US" dirty="0"/>
              <a:t> </a:t>
            </a:r>
            <a:r>
              <a:rPr lang="en-US" dirty="0" err="1"/>
              <a:t>số</a:t>
            </a:r>
            <a:r>
              <a:rPr lang="en-US" dirty="0"/>
              <a:t> </a:t>
            </a:r>
            <a:r>
              <a:rPr lang="en-US" dirty="0" err="1"/>
              <a:t>để</a:t>
            </a:r>
            <a:r>
              <a:rPr lang="en-US" dirty="0"/>
              <a:t> </a:t>
            </a:r>
            <a:r>
              <a:rPr lang="en-US" dirty="0" err="1"/>
              <a:t>đánh</a:t>
            </a:r>
            <a:r>
              <a:rPr lang="en-US" dirty="0"/>
              <a:t> </a:t>
            </a:r>
            <a:r>
              <a:rPr lang="en-US" dirty="0" err="1"/>
              <a:t>giá</a:t>
            </a:r>
            <a:r>
              <a:rPr lang="en-US" dirty="0"/>
              <a:t> </a:t>
            </a:r>
            <a:r>
              <a:rPr lang="en-US" dirty="0" err="1"/>
              <a:t>tính</a:t>
            </a:r>
            <a:r>
              <a:rPr lang="en-US" dirty="0"/>
              <a:t> </a:t>
            </a:r>
            <a:r>
              <a:rPr lang="en-US" dirty="0" err="1"/>
              <a:t>hiệu</a:t>
            </a:r>
            <a:r>
              <a:rPr lang="en-US" dirty="0"/>
              <a:t> </a:t>
            </a:r>
            <a:r>
              <a:rPr lang="en-US" dirty="0" err="1"/>
              <a:t>quả</a:t>
            </a:r>
            <a:endParaRPr dirty="0"/>
          </a:p>
        </p:txBody>
      </p:sp>
      <p:sp>
        <p:nvSpPr>
          <p:cNvPr id="864" name="Google Shape;864;p37"/>
          <p:cNvSpPr txBox="1">
            <a:spLocks noGrp="1"/>
          </p:cNvSpPr>
          <p:nvPr>
            <p:ph type="body" idx="1"/>
          </p:nvPr>
        </p:nvSpPr>
        <p:spPr>
          <a:xfrm>
            <a:off x="5040617" y="1395774"/>
            <a:ext cx="3524735" cy="2504713"/>
          </a:xfrm>
          <a:prstGeom prst="rect">
            <a:avLst/>
          </a:prstGeom>
        </p:spPr>
        <p:txBody>
          <a:bodyPr spcFirstLastPara="1" wrap="square" lIns="91425" tIns="91425" rIns="91425" bIns="91425" anchor="t" anchorCtr="0">
            <a:noAutofit/>
          </a:bodyPr>
          <a:lstStyle/>
          <a:p>
            <a:pPr marL="285750" indent="-285750" algn="l">
              <a:lnSpc>
                <a:spcPct val="107000"/>
              </a:lnSpc>
              <a:spcAft>
                <a:spcPts val="800"/>
              </a:spcAft>
            </a:pPr>
            <a:r>
              <a:rPr lang="vi-VN" sz="1800" dirty="0">
                <a:solidFill>
                  <a:schemeClr val="bg1"/>
                </a:solidFill>
              </a:rPr>
              <a:t>Số lượng người dùng đăng ký và sử dụng</a:t>
            </a:r>
            <a:endParaRPr lang="en-US" sz="1800" dirty="0">
              <a:solidFill>
                <a:schemeClr val="bg1"/>
              </a:solidFill>
            </a:endParaRPr>
          </a:p>
          <a:p>
            <a:pPr marL="285750" indent="-285750" algn="l">
              <a:lnSpc>
                <a:spcPct val="107000"/>
              </a:lnSpc>
              <a:spcAft>
                <a:spcPts val="800"/>
              </a:spcAft>
            </a:pPr>
            <a:r>
              <a:rPr lang="en-US" sz="1800" dirty="0" err="1">
                <a:solidFill>
                  <a:schemeClr val="bg1"/>
                </a:solidFill>
              </a:rPr>
              <a:t>Số</a:t>
            </a:r>
            <a:r>
              <a:rPr lang="en-US" sz="1800" dirty="0">
                <a:solidFill>
                  <a:schemeClr val="bg1"/>
                </a:solidFill>
              </a:rPr>
              <a:t> </a:t>
            </a:r>
            <a:r>
              <a:rPr lang="en-US" sz="1800" dirty="0" err="1">
                <a:solidFill>
                  <a:schemeClr val="bg1"/>
                </a:solidFill>
              </a:rPr>
              <a:t>lượng</a:t>
            </a:r>
            <a:r>
              <a:rPr lang="en-US" sz="1800" dirty="0">
                <a:solidFill>
                  <a:schemeClr val="bg1"/>
                </a:solidFill>
              </a:rPr>
              <a:t> </a:t>
            </a:r>
            <a:r>
              <a:rPr lang="en-US" sz="1800" dirty="0" err="1">
                <a:solidFill>
                  <a:schemeClr val="bg1"/>
                </a:solidFill>
              </a:rPr>
              <a:t>bài</a:t>
            </a:r>
            <a:r>
              <a:rPr lang="en-US" sz="1800" dirty="0">
                <a:solidFill>
                  <a:schemeClr val="bg1"/>
                </a:solidFill>
              </a:rPr>
              <a:t> </a:t>
            </a:r>
            <a:r>
              <a:rPr lang="en-US" sz="1800" dirty="0" err="1">
                <a:solidFill>
                  <a:schemeClr val="bg1"/>
                </a:solidFill>
              </a:rPr>
              <a:t>nhạc</a:t>
            </a:r>
            <a:r>
              <a:rPr lang="en-US" sz="1800" dirty="0">
                <a:solidFill>
                  <a:schemeClr val="bg1"/>
                </a:solidFill>
              </a:rPr>
              <a:t> </a:t>
            </a:r>
            <a:r>
              <a:rPr lang="en-US" sz="1800" dirty="0" err="1">
                <a:solidFill>
                  <a:schemeClr val="bg1"/>
                </a:solidFill>
              </a:rPr>
              <a:t>đăng</a:t>
            </a:r>
            <a:r>
              <a:rPr lang="en-US" sz="1800" dirty="0">
                <a:solidFill>
                  <a:schemeClr val="bg1"/>
                </a:solidFill>
              </a:rPr>
              <a:t> </a:t>
            </a:r>
            <a:r>
              <a:rPr lang="en-US" sz="1800" dirty="0" err="1">
                <a:solidFill>
                  <a:schemeClr val="bg1"/>
                </a:solidFill>
              </a:rPr>
              <a:t>tải</a:t>
            </a:r>
            <a:endParaRPr lang="en-US" sz="1800" dirty="0">
              <a:solidFill>
                <a:schemeClr val="bg1"/>
              </a:solidFill>
            </a:endParaRPr>
          </a:p>
          <a:p>
            <a:pPr marL="285750" indent="-285750" algn="l">
              <a:lnSpc>
                <a:spcPct val="107000"/>
              </a:lnSpc>
              <a:spcAft>
                <a:spcPts val="800"/>
              </a:spcAft>
            </a:pPr>
            <a:r>
              <a:rPr lang="en-US" sz="1800" dirty="0" err="1">
                <a:solidFill>
                  <a:schemeClr val="bg1"/>
                </a:solidFill>
              </a:rPr>
              <a:t>Số</a:t>
            </a:r>
            <a:r>
              <a:rPr lang="en-US" sz="1800" dirty="0">
                <a:solidFill>
                  <a:schemeClr val="bg1"/>
                </a:solidFill>
              </a:rPr>
              <a:t> </a:t>
            </a:r>
            <a:r>
              <a:rPr lang="en-US" sz="1800" dirty="0" err="1">
                <a:solidFill>
                  <a:schemeClr val="bg1"/>
                </a:solidFill>
              </a:rPr>
              <a:t>lượng</a:t>
            </a:r>
            <a:r>
              <a:rPr lang="en-US" sz="1800" dirty="0">
                <a:solidFill>
                  <a:schemeClr val="bg1"/>
                </a:solidFill>
              </a:rPr>
              <a:t> </a:t>
            </a:r>
            <a:r>
              <a:rPr lang="en-US" sz="1800" dirty="0" err="1">
                <a:solidFill>
                  <a:schemeClr val="bg1"/>
                </a:solidFill>
              </a:rPr>
              <a:t>tìm</a:t>
            </a:r>
            <a:r>
              <a:rPr lang="en-US" sz="1800" dirty="0">
                <a:solidFill>
                  <a:schemeClr val="bg1"/>
                </a:solidFill>
              </a:rPr>
              <a:t> </a:t>
            </a:r>
            <a:r>
              <a:rPr lang="en-US" sz="1800" dirty="0" err="1">
                <a:solidFill>
                  <a:schemeClr val="bg1"/>
                </a:solidFill>
              </a:rPr>
              <a:t>kiếm</a:t>
            </a:r>
            <a:r>
              <a:rPr lang="en-US" sz="1800" dirty="0">
                <a:solidFill>
                  <a:schemeClr val="bg1"/>
                </a:solidFill>
              </a:rPr>
              <a:t> </a:t>
            </a:r>
            <a:r>
              <a:rPr lang="en-US" sz="1800" dirty="0" err="1">
                <a:solidFill>
                  <a:schemeClr val="bg1"/>
                </a:solidFill>
              </a:rPr>
              <a:t>và</a:t>
            </a:r>
            <a:r>
              <a:rPr lang="en-US" sz="1800" dirty="0">
                <a:solidFill>
                  <a:schemeClr val="bg1"/>
                </a:solidFill>
              </a:rPr>
              <a:t> </a:t>
            </a:r>
            <a:r>
              <a:rPr lang="en-US" sz="1800" dirty="0" err="1">
                <a:solidFill>
                  <a:schemeClr val="bg1"/>
                </a:solidFill>
              </a:rPr>
              <a:t>phát</a:t>
            </a:r>
            <a:r>
              <a:rPr lang="en-US" sz="1800" dirty="0">
                <a:solidFill>
                  <a:schemeClr val="bg1"/>
                </a:solidFill>
              </a:rPr>
              <a:t> </a:t>
            </a:r>
            <a:r>
              <a:rPr lang="en-US" sz="1800" dirty="0" err="1">
                <a:solidFill>
                  <a:schemeClr val="bg1"/>
                </a:solidFill>
              </a:rPr>
              <a:t>nhạc</a:t>
            </a:r>
            <a:endParaRPr lang="en-US" sz="1800" dirty="0">
              <a:solidFill>
                <a:schemeClr val="bg1"/>
              </a:solidFill>
            </a:endParaRPr>
          </a:p>
        </p:txBody>
      </p:sp>
      <p:sp>
        <p:nvSpPr>
          <p:cNvPr id="865" name="Google Shape;865;p37"/>
          <p:cNvSpPr txBox="1">
            <a:spLocks noGrp="1"/>
          </p:cNvSpPr>
          <p:nvPr>
            <p:ph type="body" idx="2"/>
          </p:nvPr>
        </p:nvSpPr>
        <p:spPr>
          <a:xfrm>
            <a:off x="877162" y="1395774"/>
            <a:ext cx="3226221" cy="2326119"/>
          </a:xfrm>
          <a:prstGeom prst="rect">
            <a:avLst/>
          </a:prstGeom>
        </p:spPr>
        <p:txBody>
          <a:bodyPr spcFirstLastPara="1" wrap="square" lIns="91425" tIns="91425" rIns="91425" bIns="91425" anchor="t" anchorCtr="0">
            <a:noAutofit/>
          </a:bodyPr>
          <a:lstStyle/>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Tìm</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kiếm</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nhạc</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285750" indent="-285750" algn="l">
              <a:lnSpc>
                <a:spcPct val="107000"/>
              </a:lnSpc>
              <a:spcAft>
                <a:spcPts val="800"/>
              </a:spcAft>
            </a:pP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Nghe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nhạc</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0" indent="0" algn="l">
              <a:lnSpc>
                <a:spcPct val="107000"/>
              </a:lnSpc>
              <a:spcAft>
                <a:spcPts val="800"/>
              </a:spcAft>
              <a:buNone/>
            </a:pP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866" name="Google Shape;866;p37"/>
          <p:cNvSpPr txBox="1">
            <a:spLocks noGrp="1"/>
          </p:cNvSpPr>
          <p:nvPr>
            <p:ph type="title" idx="3"/>
          </p:nvPr>
        </p:nvSpPr>
        <p:spPr>
          <a:xfrm>
            <a:off x="985837" y="640666"/>
            <a:ext cx="286997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Tính năng dự kiến dựa vào luồng</a:t>
            </a:r>
            <a:endParaRPr dirty="0"/>
          </a:p>
        </p:txBody>
      </p:sp>
      <p:grpSp>
        <p:nvGrpSpPr>
          <p:cNvPr id="874" name="Google Shape;874;p37"/>
          <p:cNvGrpSpPr/>
          <p:nvPr/>
        </p:nvGrpSpPr>
        <p:grpSpPr>
          <a:xfrm>
            <a:off x="4524300" y="1242225"/>
            <a:ext cx="95400" cy="3116250"/>
            <a:chOff x="4524300" y="1013625"/>
            <a:chExt cx="95400" cy="3116250"/>
          </a:xfrm>
        </p:grpSpPr>
        <p:sp>
          <p:nvSpPr>
            <p:cNvPr id="875" name="Google Shape;875;p3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638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6"/>
                                        </p:tgtEl>
                                        <p:attrNameLst>
                                          <p:attrName>style.visibility</p:attrName>
                                        </p:attrNameLst>
                                      </p:cBhvr>
                                      <p:to>
                                        <p:strVal val="visible"/>
                                      </p:to>
                                    </p:set>
                                    <p:anim calcmode="lin" valueType="num">
                                      <p:cBhvr additive="base">
                                        <p:cTn id="7" dur="500" fill="hold"/>
                                        <p:tgtEl>
                                          <p:spTgt spid="866"/>
                                        </p:tgtEl>
                                        <p:attrNameLst>
                                          <p:attrName>ppt_x</p:attrName>
                                        </p:attrNameLst>
                                      </p:cBhvr>
                                      <p:tavLst>
                                        <p:tav tm="0">
                                          <p:val>
                                            <p:strVal val="#ppt_x"/>
                                          </p:val>
                                        </p:tav>
                                        <p:tav tm="100000">
                                          <p:val>
                                            <p:strVal val="#ppt_x"/>
                                          </p:val>
                                        </p:tav>
                                      </p:tavLst>
                                    </p:anim>
                                    <p:anim calcmode="lin" valueType="num">
                                      <p:cBhvr additive="base">
                                        <p:cTn id="8" dur="500" fill="hold"/>
                                        <p:tgtEl>
                                          <p:spTgt spid="8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63"/>
                                        </p:tgtEl>
                                        <p:attrNameLst>
                                          <p:attrName>style.visibility</p:attrName>
                                        </p:attrNameLst>
                                      </p:cBhvr>
                                      <p:to>
                                        <p:strVal val="visible"/>
                                      </p:to>
                                    </p:set>
                                    <p:anim calcmode="lin" valueType="num">
                                      <p:cBhvr additive="base">
                                        <p:cTn id="11" dur="500" fill="hold"/>
                                        <p:tgtEl>
                                          <p:spTgt spid="863"/>
                                        </p:tgtEl>
                                        <p:attrNameLst>
                                          <p:attrName>ppt_x</p:attrName>
                                        </p:attrNameLst>
                                      </p:cBhvr>
                                      <p:tavLst>
                                        <p:tav tm="0">
                                          <p:val>
                                            <p:strVal val="#ppt_x"/>
                                          </p:val>
                                        </p:tav>
                                        <p:tav tm="100000">
                                          <p:val>
                                            <p:strVal val="#ppt_x"/>
                                          </p:val>
                                        </p:tav>
                                      </p:tavLst>
                                    </p:anim>
                                    <p:anim calcmode="lin" valueType="num">
                                      <p:cBhvr additive="base">
                                        <p:cTn id="12" dur="500" fill="hold"/>
                                        <p:tgtEl>
                                          <p:spTgt spid="863"/>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865">
                                            <p:txEl>
                                              <p:pRg st="0" end="0"/>
                                            </p:txEl>
                                          </p:spTgt>
                                        </p:tgtEl>
                                        <p:attrNameLst>
                                          <p:attrName>style.visibility</p:attrName>
                                        </p:attrNameLst>
                                      </p:cBhvr>
                                      <p:to>
                                        <p:strVal val="visible"/>
                                      </p:to>
                                    </p:set>
                                    <p:animEffect transition="in" filter="fade">
                                      <p:cBhvr>
                                        <p:cTn id="15" dur="1000"/>
                                        <p:tgtEl>
                                          <p:spTgt spid="865">
                                            <p:txEl>
                                              <p:pRg st="0" end="0"/>
                                            </p:txEl>
                                          </p:spTgt>
                                        </p:tgtEl>
                                      </p:cBhvr>
                                    </p:animEffect>
                                    <p:anim calcmode="lin" valueType="num">
                                      <p:cBhvr>
                                        <p:cTn id="16" dur="1000" fill="hold"/>
                                        <p:tgtEl>
                                          <p:spTgt spid="865">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8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65">
                                            <p:txEl>
                                              <p:pRg st="1" end="1"/>
                                            </p:txEl>
                                          </p:spTgt>
                                        </p:tgtEl>
                                        <p:attrNameLst>
                                          <p:attrName>style.visibility</p:attrName>
                                        </p:attrNameLst>
                                      </p:cBhvr>
                                      <p:to>
                                        <p:strVal val="visible"/>
                                      </p:to>
                                    </p:set>
                                    <p:animEffect transition="in" filter="fade">
                                      <p:cBhvr>
                                        <p:cTn id="22" dur="1000"/>
                                        <p:tgtEl>
                                          <p:spTgt spid="865">
                                            <p:txEl>
                                              <p:pRg st="1" end="1"/>
                                            </p:txEl>
                                          </p:spTgt>
                                        </p:tgtEl>
                                      </p:cBhvr>
                                    </p:animEffect>
                                    <p:anim calcmode="lin" valueType="num">
                                      <p:cBhvr>
                                        <p:cTn id="23" dur="1000" fill="hold"/>
                                        <p:tgtEl>
                                          <p:spTgt spid="865">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865">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64">
                                            <p:txEl>
                                              <p:pRg st="0" end="0"/>
                                            </p:txEl>
                                          </p:spTgt>
                                        </p:tgtEl>
                                        <p:attrNameLst>
                                          <p:attrName>style.visibility</p:attrName>
                                        </p:attrNameLst>
                                      </p:cBhvr>
                                      <p:to>
                                        <p:strVal val="visible"/>
                                      </p:to>
                                    </p:set>
                                    <p:animEffect transition="in" filter="fade">
                                      <p:cBhvr>
                                        <p:cTn id="27" dur="1000"/>
                                        <p:tgtEl>
                                          <p:spTgt spid="864">
                                            <p:txEl>
                                              <p:pRg st="0" end="0"/>
                                            </p:txEl>
                                          </p:spTgt>
                                        </p:tgtEl>
                                      </p:cBhvr>
                                    </p:animEffect>
                                    <p:anim calcmode="lin" valueType="num">
                                      <p:cBhvr>
                                        <p:cTn id="28" dur="1000" fill="hold"/>
                                        <p:tgtEl>
                                          <p:spTgt spid="86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8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64">
                                            <p:txEl>
                                              <p:pRg st="1" end="1"/>
                                            </p:txEl>
                                          </p:spTgt>
                                        </p:tgtEl>
                                        <p:attrNameLst>
                                          <p:attrName>style.visibility</p:attrName>
                                        </p:attrNameLst>
                                      </p:cBhvr>
                                      <p:to>
                                        <p:strVal val="visible"/>
                                      </p:to>
                                    </p:set>
                                    <p:animEffect transition="in" filter="fade">
                                      <p:cBhvr>
                                        <p:cTn id="34" dur="1000"/>
                                        <p:tgtEl>
                                          <p:spTgt spid="864">
                                            <p:txEl>
                                              <p:pRg st="1" end="1"/>
                                            </p:txEl>
                                          </p:spTgt>
                                        </p:tgtEl>
                                      </p:cBhvr>
                                    </p:animEffect>
                                    <p:anim calcmode="lin" valueType="num">
                                      <p:cBhvr>
                                        <p:cTn id="35" dur="1000" fill="hold"/>
                                        <p:tgtEl>
                                          <p:spTgt spid="864">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8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64">
                                            <p:txEl>
                                              <p:pRg st="2" end="2"/>
                                            </p:txEl>
                                          </p:spTgt>
                                        </p:tgtEl>
                                        <p:attrNameLst>
                                          <p:attrName>style.visibility</p:attrName>
                                        </p:attrNameLst>
                                      </p:cBhvr>
                                      <p:to>
                                        <p:strVal val="visible"/>
                                      </p:to>
                                    </p:set>
                                    <p:animEffect transition="in" filter="fade">
                                      <p:cBhvr>
                                        <p:cTn id="41" dur="1000"/>
                                        <p:tgtEl>
                                          <p:spTgt spid="864">
                                            <p:txEl>
                                              <p:pRg st="2" end="2"/>
                                            </p:txEl>
                                          </p:spTgt>
                                        </p:tgtEl>
                                      </p:cBhvr>
                                    </p:animEffect>
                                    <p:anim calcmode="lin" valueType="num">
                                      <p:cBhvr>
                                        <p:cTn id="42" dur="1000" fill="hold"/>
                                        <p:tgtEl>
                                          <p:spTgt spid="864">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86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 grpId="0"/>
      <p:bldP spid="864" grpId="0" build="p"/>
      <p:bldP spid="865" grpId="0" build="p"/>
      <p:bldP spid="86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426C4D-3013-DD6F-BA84-324F3ADF367E}"/>
              </a:ext>
            </a:extLst>
          </p:cNvPr>
          <p:cNvSpPr>
            <a:spLocks noGrp="1"/>
          </p:cNvSpPr>
          <p:nvPr>
            <p:ph type="body" idx="2"/>
          </p:nvPr>
        </p:nvSpPr>
        <p:spPr>
          <a:xfrm>
            <a:off x="719999" y="1178719"/>
            <a:ext cx="8045382" cy="3424781"/>
          </a:xfrm>
        </p:spPr>
        <p:txBody>
          <a:bodyPr/>
          <a:lstStyle/>
          <a:p>
            <a:pPr marL="285750" indent="-285750" algn="just"/>
            <a:r>
              <a:rPr lang="en-US" sz="1800" dirty="0" err="1">
                <a:solidFill>
                  <a:schemeClr val="bg1"/>
                </a:solidFill>
              </a:rPr>
              <a:t>Đăng</a:t>
            </a:r>
            <a:r>
              <a:rPr lang="en-US" sz="1800" dirty="0">
                <a:solidFill>
                  <a:schemeClr val="bg1"/>
                </a:solidFill>
              </a:rPr>
              <a:t> </a:t>
            </a:r>
            <a:r>
              <a:rPr lang="en-US" sz="1800" dirty="0" err="1">
                <a:solidFill>
                  <a:schemeClr val="bg1"/>
                </a:solidFill>
              </a:rPr>
              <a:t>nhập</a:t>
            </a:r>
            <a:endParaRPr lang="en-US" sz="1800" dirty="0">
              <a:solidFill>
                <a:schemeClr val="bg1"/>
              </a:solidFill>
            </a:endParaRPr>
          </a:p>
          <a:p>
            <a:pPr marL="285750" indent="-285750" algn="just"/>
            <a:r>
              <a:rPr lang="en-US" sz="1800" dirty="0" err="1">
                <a:solidFill>
                  <a:schemeClr val="bg1"/>
                </a:solidFill>
              </a:rPr>
              <a:t>Đăng</a:t>
            </a:r>
            <a:r>
              <a:rPr lang="en-US" sz="1800" dirty="0">
                <a:solidFill>
                  <a:schemeClr val="bg1"/>
                </a:solidFill>
              </a:rPr>
              <a:t> </a:t>
            </a:r>
            <a:r>
              <a:rPr lang="en-US" sz="1800" dirty="0" err="1">
                <a:solidFill>
                  <a:schemeClr val="bg1"/>
                </a:solidFill>
              </a:rPr>
              <a:t>tải</a:t>
            </a:r>
            <a:r>
              <a:rPr lang="en-US" sz="1800" dirty="0">
                <a:solidFill>
                  <a:schemeClr val="bg1"/>
                </a:solidFill>
              </a:rPr>
              <a:t> </a:t>
            </a:r>
            <a:r>
              <a:rPr lang="en-US" sz="1800" dirty="0" err="1">
                <a:solidFill>
                  <a:schemeClr val="bg1"/>
                </a:solidFill>
              </a:rPr>
              <a:t>bài</a:t>
            </a:r>
            <a:r>
              <a:rPr lang="en-US" sz="1800" dirty="0">
                <a:solidFill>
                  <a:schemeClr val="bg1"/>
                </a:solidFill>
              </a:rPr>
              <a:t> </a:t>
            </a:r>
            <a:r>
              <a:rPr lang="en-US" sz="1800" dirty="0" err="1">
                <a:solidFill>
                  <a:schemeClr val="bg1"/>
                </a:solidFill>
              </a:rPr>
              <a:t>hát</a:t>
            </a:r>
            <a:endParaRPr lang="en-US" sz="1800" dirty="0">
              <a:solidFill>
                <a:schemeClr val="bg1"/>
              </a:solidFill>
            </a:endParaRPr>
          </a:p>
          <a:p>
            <a:pPr marL="285750" indent="-285750" algn="just"/>
            <a:r>
              <a:rPr lang="en-US" sz="1800" dirty="0" err="1">
                <a:solidFill>
                  <a:schemeClr val="bg1"/>
                </a:solidFill>
              </a:rPr>
              <a:t>Duyệt</a:t>
            </a:r>
            <a:r>
              <a:rPr lang="en-US" sz="1800" dirty="0">
                <a:solidFill>
                  <a:schemeClr val="bg1"/>
                </a:solidFill>
              </a:rPr>
              <a:t> </a:t>
            </a:r>
            <a:r>
              <a:rPr lang="en-US" sz="1800" dirty="0" err="1">
                <a:solidFill>
                  <a:schemeClr val="bg1"/>
                </a:solidFill>
              </a:rPr>
              <a:t>bài</a:t>
            </a:r>
            <a:r>
              <a:rPr lang="en-US" sz="1800" dirty="0">
                <a:solidFill>
                  <a:schemeClr val="bg1"/>
                </a:solidFill>
              </a:rPr>
              <a:t> </a:t>
            </a:r>
            <a:r>
              <a:rPr lang="en-US" sz="1800" dirty="0" err="1">
                <a:solidFill>
                  <a:schemeClr val="bg1"/>
                </a:solidFill>
              </a:rPr>
              <a:t>hát</a:t>
            </a:r>
            <a:endParaRPr lang="en-US" sz="1800" dirty="0">
              <a:solidFill>
                <a:schemeClr val="bg1"/>
              </a:solidFill>
            </a:endParaRPr>
          </a:p>
          <a:p>
            <a:pPr marL="285750" indent="-285750" algn="just"/>
            <a:r>
              <a:rPr lang="en-US" sz="1800" dirty="0" err="1">
                <a:solidFill>
                  <a:schemeClr val="bg1"/>
                </a:solidFill>
              </a:rPr>
              <a:t>Quản</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bài</a:t>
            </a:r>
            <a:r>
              <a:rPr lang="en-US" sz="1800" dirty="0">
                <a:solidFill>
                  <a:schemeClr val="bg1"/>
                </a:solidFill>
              </a:rPr>
              <a:t> </a:t>
            </a:r>
            <a:r>
              <a:rPr lang="en-US" sz="1800" dirty="0" err="1">
                <a:solidFill>
                  <a:schemeClr val="bg1"/>
                </a:solidFill>
              </a:rPr>
              <a:t>hát</a:t>
            </a:r>
            <a:r>
              <a:rPr lang="en-US" sz="1800" dirty="0">
                <a:solidFill>
                  <a:schemeClr val="bg1"/>
                </a:solidFill>
              </a:rPr>
              <a:t> </a:t>
            </a:r>
            <a:r>
              <a:rPr lang="en-US" sz="1800" dirty="0" err="1">
                <a:solidFill>
                  <a:schemeClr val="bg1"/>
                </a:solidFill>
              </a:rPr>
              <a:t>đăng</a:t>
            </a:r>
            <a:r>
              <a:rPr lang="en-US" sz="1800" dirty="0">
                <a:solidFill>
                  <a:schemeClr val="bg1"/>
                </a:solidFill>
              </a:rPr>
              <a:t> </a:t>
            </a:r>
            <a:r>
              <a:rPr lang="en-US" sz="1800" dirty="0" err="1">
                <a:solidFill>
                  <a:schemeClr val="bg1"/>
                </a:solidFill>
              </a:rPr>
              <a:t>tải</a:t>
            </a:r>
            <a:endParaRPr lang="en-US" sz="1800" dirty="0">
              <a:solidFill>
                <a:schemeClr val="bg1"/>
              </a:solidFill>
            </a:endParaRPr>
          </a:p>
          <a:p>
            <a:pPr marL="285750" indent="-285750" algn="just"/>
            <a:r>
              <a:rPr lang="en-US" sz="1800" dirty="0" err="1">
                <a:solidFill>
                  <a:schemeClr val="bg1"/>
                </a:solidFill>
              </a:rPr>
              <a:t>Tìm</a:t>
            </a:r>
            <a:r>
              <a:rPr lang="en-US" sz="1800" dirty="0">
                <a:solidFill>
                  <a:schemeClr val="bg1"/>
                </a:solidFill>
              </a:rPr>
              <a:t> </a:t>
            </a:r>
            <a:r>
              <a:rPr lang="en-US" sz="1800" dirty="0" err="1">
                <a:solidFill>
                  <a:schemeClr val="bg1"/>
                </a:solidFill>
              </a:rPr>
              <a:t>kiếm</a:t>
            </a:r>
            <a:r>
              <a:rPr lang="en-US" sz="1800" dirty="0">
                <a:solidFill>
                  <a:schemeClr val="bg1"/>
                </a:solidFill>
              </a:rPr>
              <a:t> </a:t>
            </a:r>
            <a:r>
              <a:rPr lang="en-US" sz="1800" dirty="0" err="1">
                <a:solidFill>
                  <a:schemeClr val="bg1"/>
                </a:solidFill>
              </a:rPr>
              <a:t>nhạc</a:t>
            </a:r>
            <a:endParaRPr lang="en-US" sz="1800" dirty="0">
              <a:solidFill>
                <a:schemeClr val="bg1"/>
              </a:solidFill>
            </a:endParaRPr>
          </a:p>
          <a:p>
            <a:pPr marL="285750" indent="-285750" algn="just"/>
            <a:r>
              <a:rPr lang="en-US" sz="1800" dirty="0">
                <a:solidFill>
                  <a:schemeClr val="bg1"/>
                </a:solidFill>
              </a:rPr>
              <a:t>Nghe </a:t>
            </a:r>
            <a:r>
              <a:rPr lang="en-US" sz="1800" dirty="0" err="1">
                <a:solidFill>
                  <a:schemeClr val="bg1"/>
                </a:solidFill>
              </a:rPr>
              <a:t>nhạc</a:t>
            </a:r>
            <a:endParaRPr lang="en-US" sz="1800" dirty="0">
              <a:solidFill>
                <a:schemeClr val="bg1"/>
              </a:solidFill>
            </a:endParaRPr>
          </a:p>
          <a:p>
            <a:pPr marL="285750" indent="-285750" algn="just"/>
            <a:r>
              <a:rPr lang="en-US" sz="1800" dirty="0" err="1">
                <a:solidFill>
                  <a:schemeClr val="bg1"/>
                </a:solidFill>
              </a:rPr>
              <a:t>Quản</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danh</a:t>
            </a:r>
            <a:r>
              <a:rPr lang="en-US" sz="1800" dirty="0">
                <a:solidFill>
                  <a:schemeClr val="bg1"/>
                </a:solidFill>
              </a:rPr>
              <a:t> </a:t>
            </a:r>
            <a:r>
              <a:rPr lang="en-US" sz="1800" dirty="0" err="1">
                <a:solidFill>
                  <a:schemeClr val="bg1"/>
                </a:solidFill>
              </a:rPr>
              <a:t>sách</a:t>
            </a:r>
            <a:r>
              <a:rPr lang="en-US" sz="1800" dirty="0">
                <a:solidFill>
                  <a:schemeClr val="bg1"/>
                </a:solidFill>
              </a:rPr>
              <a:t> </a:t>
            </a:r>
            <a:r>
              <a:rPr lang="en-US" sz="1800" dirty="0" err="1">
                <a:solidFill>
                  <a:schemeClr val="bg1"/>
                </a:solidFill>
              </a:rPr>
              <a:t>phát</a:t>
            </a:r>
            <a:r>
              <a:rPr lang="en-US" sz="1800" dirty="0">
                <a:solidFill>
                  <a:schemeClr val="bg1"/>
                </a:solidFill>
              </a:rPr>
              <a:t> </a:t>
            </a:r>
          </a:p>
          <a:p>
            <a:pPr marL="285750" indent="-285750" algn="just"/>
            <a:r>
              <a:rPr lang="en-US" sz="1800" dirty="0" err="1">
                <a:solidFill>
                  <a:schemeClr val="bg1"/>
                </a:solidFill>
              </a:rPr>
              <a:t>Tải</a:t>
            </a:r>
            <a:r>
              <a:rPr lang="en-US" sz="1800" dirty="0">
                <a:solidFill>
                  <a:schemeClr val="bg1"/>
                </a:solidFill>
              </a:rPr>
              <a:t> </a:t>
            </a:r>
            <a:r>
              <a:rPr lang="en-US" sz="1800" dirty="0" err="1">
                <a:solidFill>
                  <a:schemeClr val="bg1"/>
                </a:solidFill>
              </a:rPr>
              <a:t>nhạc</a:t>
            </a:r>
            <a:endParaRPr lang="en-US" sz="1800" dirty="0">
              <a:solidFill>
                <a:schemeClr val="bg1"/>
              </a:solidFill>
            </a:endParaRPr>
          </a:p>
          <a:p>
            <a:pPr marL="285750" indent="-285750" algn="just"/>
            <a:r>
              <a:rPr lang="en-US" sz="1800" dirty="0">
                <a:solidFill>
                  <a:schemeClr val="bg1"/>
                </a:solidFill>
              </a:rPr>
              <a:t>Trang </a:t>
            </a:r>
            <a:r>
              <a:rPr lang="en-US" sz="1800" dirty="0" err="1">
                <a:solidFill>
                  <a:schemeClr val="bg1"/>
                </a:solidFill>
              </a:rPr>
              <a:t>khám</a:t>
            </a:r>
            <a:r>
              <a:rPr lang="en-US" sz="1800" dirty="0">
                <a:solidFill>
                  <a:schemeClr val="bg1"/>
                </a:solidFill>
              </a:rPr>
              <a:t> </a:t>
            </a:r>
            <a:r>
              <a:rPr lang="en-US" sz="1800" dirty="0" err="1">
                <a:solidFill>
                  <a:schemeClr val="bg1"/>
                </a:solidFill>
              </a:rPr>
              <a:t>phá</a:t>
            </a:r>
            <a:endParaRPr lang="en-US" sz="1800" dirty="0">
              <a:solidFill>
                <a:schemeClr val="bg1"/>
              </a:solidFill>
            </a:endParaRPr>
          </a:p>
          <a:p>
            <a:pPr marL="285750" indent="-285750" algn="just"/>
            <a:r>
              <a:rPr lang="en-US" sz="1800" dirty="0" err="1">
                <a:solidFill>
                  <a:schemeClr val="bg1"/>
                </a:solidFill>
              </a:rPr>
              <a:t>Quản</a:t>
            </a:r>
            <a:r>
              <a:rPr lang="en-US" sz="1800" dirty="0">
                <a:solidFill>
                  <a:schemeClr val="bg1"/>
                </a:solidFill>
              </a:rPr>
              <a:t> </a:t>
            </a:r>
            <a:r>
              <a:rPr lang="en-US" sz="1800" dirty="0" err="1">
                <a:solidFill>
                  <a:schemeClr val="bg1"/>
                </a:solidFill>
              </a:rPr>
              <a:t>lý</a:t>
            </a:r>
            <a:r>
              <a:rPr lang="en-US" sz="1800" dirty="0">
                <a:solidFill>
                  <a:schemeClr val="bg1"/>
                </a:solidFill>
              </a:rPr>
              <a:t> playlist </a:t>
            </a:r>
          </a:p>
          <a:p>
            <a:pPr marL="285750" indent="-285750" algn="just"/>
            <a:r>
              <a:rPr lang="en-US" sz="1800" dirty="0" err="1">
                <a:solidFill>
                  <a:schemeClr val="bg1"/>
                </a:solidFill>
              </a:rPr>
              <a:t>Quản</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Bài</a:t>
            </a:r>
            <a:r>
              <a:rPr lang="en-US" sz="1800" dirty="0">
                <a:solidFill>
                  <a:schemeClr val="bg1"/>
                </a:solidFill>
              </a:rPr>
              <a:t> </a:t>
            </a:r>
            <a:r>
              <a:rPr lang="en-US" sz="1800" dirty="0" err="1">
                <a:solidFill>
                  <a:schemeClr val="bg1"/>
                </a:solidFill>
              </a:rPr>
              <a:t>hát</a:t>
            </a:r>
            <a:r>
              <a:rPr lang="en-US" sz="1800" dirty="0">
                <a:solidFill>
                  <a:schemeClr val="bg1"/>
                </a:solidFill>
              </a:rPr>
              <a:t>, album, MV </a:t>
            </a:r>
            <a:r>
              <a:rPr lang="en-US" sz="1800" dirty="0" err="1">
                <a:solidFill>
                  <a:schemeClr val="bg1"/>
                </a:solidFill>
              </a:rPr>
              <a:t>yêu</a:t>
            </a:r>
            <a:r>
              <a:rPr lang="en-US" sz="1800" dirty="0">
                <a:solidFill>
                  <a:schemeClr val="bg1"/>
                </a:solidFill>
              </a:rPr>
              <a:t> </a:t>
            </a:r>
            <a:r>
              <a:rPr lang="en-US" sz="1800" dirty="0" err="1">
                <a:solidFill>
                  <a:schemeClr val="bg1"/>
                </a:solidFill>
              </a:rPr>
              <a:t>thích</a:t>
            </a:r>
            <a:endParaRPr lang="en-US" sz="1800" dirty="0">
              <a:solidFill>
                <a:schemeClr val="bg1"/>
              </a:solidFill>
            </a:endParaRPr>
          </a:p>
          <a:p>
            <a:pPr marL="285750" indent="-285750" algn="just"/>
            <a:r>
              <a:rPr lang="en-US" sz="1800" dirty="0">
                <a:solidFill>
                  <a:schemeClr val="bg1"/>
                </a:solidFill>
              </a:rPr>
              <a:t>Trang </a:t>
            </a:r>
            <a:r>
              <a:rPr lang="en-US" sz="1800" dirty="0" err="1">
                <a:solidFill>
                  <a:schemeClr val="bg1"/>
                </a:solidFill>
              </a:rPr>
              <a:t>Zingchart</a:t>
            </a:r>
            <a:endParaRPr lang="en-US" sz="1800" dirty="0">
              <a:solidFill>
                <a:schemeClr val="bg1"/>
              </a:solidFill>
            </a:endParaRPr>
          </a:p>
          <a:p>
            <a:pPr marL="285750" indent="-285750" algn="just"/>
            <a:endParaRPr lang="en-US" sz="1800" dirty="0">
              <a:solidFill>
                <a:schemeClr val="bg1"/>
              </a:solidFill>
            </a:endParaRPr>
          </a:p>
          <a:p>
            <a:pPr marL="139700" indent="0" algn="l">
              <a:buNone/>
            </a:pPr>
            <a:endParaRPr lang="en-US" dirty="0">
              <a:solidFill>
                <a:schemeClr val="bg1"/>
              </a:solidFill>
            </a:endParaRPr>
          </a:p>
        </p:txBody>
      </p:sp>
      <p:sp>
        <p:nvSpPr>
          <p:cNvPr id="6" name="Title 5">
            <a:extLst>
              <a:ext uri="{FF2B5EF4-FFF2-40B4-BE49-F238E27FC236}">
                <a16:creationId xmlns:a16="http://schemas.microsoft.com/office/drawing/2014/main" id="{8154DA23-71B8-00BD-2D05-76784A53D8B5}"/>
              </a:ext>
            </a:extLst>
          </p:cNvPr>
          <p:cNvSpPr>
            <a:spLocks noGrp="1"/>
          </p:cNvSpPr>
          <p:nvPr>
            <p:ph type="title" idx="4"/>
          </p:nvPr>
        </p:nvSpPr>
        <p:spPr/>
        <p:txBody>
          <a:bodyPr/>
          <a:lstStyle/>
          <a:p>
            <a:r>
              <a:rPr lang="en-US" dirty="0">
                <a:solidFill>
                  <a:schemeClr val="bg1"/>
                </a:solidFill>
              </a:rPr>
              <a:t>Danh </a:t>
            </a:r>
            <a:r>
              <a:rPr lang="en-US" dirty="0" err="1">
                <a:solidFill>
                  <a:schemeClr val="bg1"/>
                </a:solidFill>
              </a:rPr>
              <a:t>sách</a:t>
            </a:r>
            <a:r>
              <a:rPr lang="en-US" dirty="0">
                <a:solidFill>
                  <a:schemeClr val="bg1"/>
                </a:solidFill>
              </a:rPr>
              <a:t> </a:t>
            </a:r>
            <a:r>
              <a:rPr lang="en-US" dirty="0" err="1">
                <a:solidFill>
                  <a:schemeClr val="bg1"/>
                </a:solidFill>
              </a:rPr>
              <a:t>tính</a:t>
            </a:r>
            <a:r>
              <a:rPr lang="en-US" dirty="0">
                <a:solidFill>
                  <a:schemeClr val="bg1"/>
                </a:solidFill>
              </a:rPr>
              <a:t> </a:t>
            </a:r>
            <a:r>
              <a:rPr lang="en-US" dirty="0" err="1">
                <a:solidFill>
                  <a:schemeClr val="bg1"/>
                </a:solidFill>
              </a:rPr>
              <a:t>năng</a:t>
            </a:r>
            <a:r>
              <a:rPr lang="en-US" dirty="0">
                <a:solidFill>
                  <a:schemeClr val="bg1"/>
                </a:solidFill>
              </a:rPr>
              <a:t> </a:t>
            </a:r>
            <a:r>
              <a:rPr lang="en-US" dirty="0" err="1">
                <a:solidFill>
                  <a:schemeClr val="bg1"/>
                </a:solidFill>
              </a:rPr>
              <a:t>dự</a:t>
            </a:r>
            <a:r>
              <a:rPr lang="en-US" dirty="0">
                <a:solidFill>
                  <a:schemeClr val="bg1"/>
                </a:solidFill>
              </a:rPr>
              <a:t> </a:t>
            </a:r>
            <a:r>
              <a:rPr lang="en-US" dirty="0" err="1">
                <a:solidFill>
                  <a:schemeClr val="bg1"/>
                </a:solidFill>
              </a:rPr>
              <a:t>kiến</a:t>
            </a:r>
            <a:endParaRPr lang="en-US" dirty="0">
              <a:solidFill>
                <a:schemeClr val="bg1"/>
              </a:solidFill>
            </a:endParaRPr>
          </a:p>
        </p:txBody>
      </p:sp>
    </p:spTree>
    <p:extLst>
      <p:ext uri="{BB962C8B-B14F-4D97-AF65-F5344CB8AC3E}">
        <p14:creationId xmlns:p14="http://schemas.microsoft.com/office/powerpoint/2010/main" val="1887359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426C4D-3013-DD6F-BA84-324F3ADF367E}"/>
              </a:ext>
            </a:extLst>
          </p:cNvPr>
          <p:cNvSpPr>
            <a:spLocks noGrp="1"/>
          </p:cNvSpPr>
          <p:nvPr>
            <p:ph type="body" idx="2"/>
          </p:nvPr>
        </p:nvSpPr>
        <p:spPr>
          <a:xfrm>
            <a:off x="720000" y="1178719"/>
            <a:ext cx="8045382" cy="3424781"/>
          </a:xfrm>
        </p:spPr>
        <p:txBody>
          <a:bodyPr/>
          <a:lstStyle/>
          <a:p>
            <a:pPr marL="285750" indent="-285750" algn="just"/>
            <a:r>
              <a:rPr lang="en-US" sz="1800" dirty="0">
                <a:solidFill>
                  <a:schemeClr val="bg1"/>
                </a:solidFill>
              </a:rPr>
              <a:t>Trang Top </a:t>
            </a:r>
            <a:r>
              <a:rPr lang="en-US" sz="1800" dirty="0" err="1">
                <a:solidFill>
                  <a:schemeClr val="bg1"/>
                </a:solidFill>
              </a:rPr>
              <a:t>bài</a:t>
            </a:r>
            <a:r>
              <a:rPr lang="en-US" sz="1800" dirty="0">
                <a:solidFill>
                  <a:schemeClr val="bg1"/>
                </a:solidFill>
              </a:rPr>
              <a:t> </a:t>
            </a:r>
            <a:r>
              <a:rPr lang="en-US" sz="1800" dirty="0" err="1">
                <a:solidFill>
                  <a:schemeClr val="bg1"/>
                </a:solidFill>
              </a:rPr>
              <a:t>hát</a:t>
            </a:r>
            <a:endParaRPr lang="en-US" sz="1800" dirty="0">
              <a:solidFill>
                <a:schemeClr val="bg1"/>
              </a:solidFill>
            </a:endParaRPr>
          </a:p>
          <a:p>
            <a:pPr marL="285750" indent="-285750" algn="just"/>
            <a:r>
              <a:rPr lang="en-US" sz="1800" dirty="0">
                <a:solidFill>
                  <a:schemeClr val="bg1"/>
                </a:solidFill>
              </a:rPr>
              <a:t>Trang Radio</a:t>
            </a:r>
          </a:p>
          <a:p>
            <a:pPr marL="285750" indent="-285750" algn="just"/>
            <a:r>
              <a:rPr lang="en-US" sz="1800" dirty="0">
                <a:solidFill>
                  <a:schemeClr val="bg1"/>
                </a:solidFill>
              </a:rPr>
              <a:t>Trang BXH </a:t>
            </a:r>
            <a:r>
              <a:rPr lang="en-US" sz="1800" dirty="0" err="1">
                <a:solidFill>
                  <a:schemeClr val="bg1"/>
                </a:solidFill>
              </a:rPr>
              <a:t>nhạc</a:t>
            </a:r>
            <a:r>
              <a:rPr lang="en-US" sz="1800" dirty="0">
                <a:solidFill>
                  <a:schemeClr val="bg1"/>
                </a:solidFill>
              </a:rPr>
              <a:t> </a:t>
            </a:r>
            <a:r>
              <a:rPr lang="en-US" sz="1800" dirty="0" err="1">
                <a:solidFill>
                  <a:schemeClr val="bg1"/>
                </a:solidFill>
              </a:rPr>
              <a:t>mới</a:t>
            </a:r>
            <a:endParaRPr lang="en-US" sz="1800" dirty="0">
              <a:solidFill>
                <a:schemeClr val="bg1"/>
              </a:solidFill>
            </a:endParaRPr>
          </a:p>
          <a:p>
            <a:pPr marL="285750" indent="-285750" algn="just"/>
            <a:r>
              <a:rPr lang="en-US" sz="1800" dirty="0">
                <a:solidFill>
                  <a:schemeClr val="bg1"/>
                </a:solidFill>
              </a:rPr>
              <a:t>Trang </a:t>
            </a:r>
            <a:r>
              <a:rPr lang="en-US" sz="1800" dirty="0" err="1">
                <a:solidFill>
                  <a:schemeClr val="bg1"/>
                </a:solidFill>
              </a:rPr>
              <a:t>Chủ</a:t>
            </a:r>
            <a:r>
              <a:rPr lang="en-US" sz="1800" dirty="0">
                <a:solidFill>
                  <a:schemeClr val="bg1"/>
                </a:solidFill>
              </a:rPr>
              <a:t> </a:t>
            </a:r>
            <a:r>
              <a:rPr lang="en-US" sz="1800" dirty="0" err="1">
                <a:solidFill>
                  <a:schemeClr val="bg1"/>
                </a:solidFill>
              </a:rPr>
              <a:t>đề</a:t>
            </a:r>
            <a:r>
              <a:rPr lang="en-US" sz="1800" dirty="0">
                <a:solidFill>
                  <a:schemeClr val="bg1"/>
                </a:solidFill>
              </a:rPr>
              <a:t> </a:t>
            </a:r>
            <a:r>
              <a:rPr lang="en-US" sz="1800" dirty="0" err="1">
                <a:solidFill>
                  <a:schemeClr val="bg1"/>
                </a:solidFill>
              </a:rPr>
              <a:t>và</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loại</a:t>
            </a:r>
            <a:endParaRPr lang="en-US" sz="1800" dirty="0">
              <a:solidFill>
                <a:schemeClr val="bg1"/>
              </a:solidFill>
            </a:endParaRPr>
          </a:p>
          <a:p>
            <a:pPr marL="285750" indent="-285750" algn="just"/>
            <a:r>
              <a:rPr lang="en-US" sz="1800" dirty="0">
                <a:solidFill>
                  <a:schemeClr val="bg1"/>
                </a:solidFill>
              </a:rPr>
              <a:t>Trang Top 100</a:t>
            </a:r>
          </a:p>
          <a:p>
            <a:pPr marL="285750" indent="-285750" algn="just"/>
            <a:r>
              <a:rPr lang="en-US" sz="1800" dirty="0">
                <a:solidFill>
                  <a:schemeClr val="bg1"/>
                </a:solidFill>
              </a:rPr>
              <a:t>Nghe </a:t>
            </a:r>
            <a:r>
              <a:rPr lang="en-US" sz="1800" dirty="0" err="1">
                <a:solidFill>
                  <a:schemeClr val="bg1"/>
                </a:solidFill>
              </a:rPr>
              <a:t>gần</a:t>
            </a:r>
            <a:r>
              <a:rPr lang="en-US" sz="1800" dirty="0">
                <a:solidFill>
                  <a:schemeClr val="bg1"/>
                </a:solidFill>
              </a:rPr>
              <a:t> </a:t>
            </a:r>
            <a:r>
              <a:rPr lang="en-US" sz="1800" dirty="0" err="1">
                <a:solidFill>
                  <a:schemeClr val="bg1"/>
                </a:solidFill>
              </a:rPr>
              <a:t>đây</a:t>
            </a:r>
            <a:endParaRPr lang="en-US" sz="1800" dirty="0">
              <a:solidFill>
                <a:schemeClr val="bg1"/>
              </a:solidFill>
            </a:endParaRPr>
          </a:p>
          <a:p>
            <a:pPr marL="285750" indent="-285750" algn="just"/>
            <a:r>
              <a:rPr lang="en-US" sz="1800" dirty="0" err="1">
                <a:solidFill>
                  <a:schemeClr val="bg1"/>
                </a:solidFill>
              </a:rPr>
              <a:t>Thay</a:t>
            </a:r>
            <a:r>
              <a:rPr lang="en-US" sz="1800" dirty="0">
                <a:solidFill>
                  <a:schemeClr val="bg1"/>
                </a:solidFill>
              </a:rPr>
              <a:t> </a:t>
            </a:r>
            <a:r>
              <a:rPr lang="en-US" sz="1800" dirty="0" err="1">
                <a:solidFill>
                  <a:schemeClr val="bg1"/>
                </a:solidFill>
              </a:rPr>
              <a:t>đổi</a:t>
            </a:r>
            <a:r>
              <a:rPr lang="en-US" sz="1800" dirty="0">
                <a:solidFill>
                  <a:schemeClr val="bg1"/>
                </a:solidFill>
              </a:rPr>
              <a:t> </a:t>
            </a:r>
            <a:r>
              <a:rPr lang="en-US" sz="1800" dirty="0" err="1">
                <a:solidFill>
                  <a:schemeClr val="bg1"/>
                </a:solidFill>
              </a:rPr>
              <a:t>giao</a:t>
            </a:r>
            <a:r>
              <a:rPr lang="en-US" sz="1800" dirty="0">
                <a:solidFill>
                  <a:schemeClr val="bg1"/>
                </a:solidFill>
              </a:rPr>
              <a:t> </a:t>
            </a:r>
            <a:r>
              <a:rPr lang="en-US" sz="1800" dirty="0" err="1">
                <a:solidFill>
                  <a:schemeClr val="bg1"/>
                </a:solidFill>
              </a:rPr>
              <a:t>diện</a:t>
            </a:r>
            <a:endParaRPr lang="en-US" sz="1800" dirty="0">
              <a:solidFill>
                <a:schemeClr val="bg1"/>
              </a:solidFill>
            </a:endParaRPr>
          </a:p>
          <a:p>
            <a:pPr marL="285750" indent="-285750" algn="just"/>
            <a:r>
              <a:rPr lang="en-US" sz="1800" dirty="0" err="1">
                <a:solidFill>
                  <a:schemeClr val="bg1"/>
                </a:solidFill>
              </a:rPr>
              <a:t>Thay</a:t>
            </a:r>
            <a:r>
              <a:rPr lang="en-US" sz="1800" dirty="0">
                <a:solidFill>
                  <a:schemeClr val="bg1"/>
                </a:solidFill>
              </a:rPr>
              <a:t> </a:t>
            </a:r>
            <a:r>
              <a:rPr lang="en-US" sz="1800" dirty="0" err="1">
                <a:solidFill>
                  <a:schemeClr val="bg1"/>
                </a:solidFill>
              </a:rPr>
              <a:t>đổi</a:t>
            </a:r>
            <a:r>
              <a:rPr lang="en-US" sz="1800" dirty="0">
                <a:solidFill>
                  <a:schemeClr val="bg1"/>
                </a:solidFill>
              </a:rPr>
              <a:t> </a:t>
            </a:r>
            <a:r>
              <a:rPr lang="en-US" sz="1800" dirty="0" err="1">
                <a:solidFill>
                  <a:schemeClr val="bg1"/>
                </a:solidFill>
              </a:rPr>
              <a:t>chức</a:t>
            </a:r>
            <a:r>
              <a:rPr lang="en-US" sz="1800" dirty="0">
                <a:solidFill>
                  <a:schemeClr val="bg1"/>
                </a:solidFill>
              </a:rPr>
              <a:t> </a:t>
            </a:r>
            <a:r>
              <a:rPr lang="en-US" sz="1800" dirty="0" err="1">
                <a:solidFill>
                  <a:schemeClr val="bg1"/>
                </a:solidFill>
              </a:rPr>
              <a:t>năng</a:t>
            </a:r>
            <a:r>
              <a:rPr lang="en-US" sz="1800" dirty="0">
                <a:solidFill>
                  <a:schemeClr val="bg1"/>
                </a:solidFill>
              </a:rPr>
              <a:t> </a:t>
            </a:r>
            <a:r>
              <a:rPr lang="en-US" sz="1800" dirty="0" err="1">
                <a:solidFill>
                  <a:schemeClr val="bg1"/>
                </a:solidFill>
              </a:rPr>
              <a:t>trình</a:t>
            </a:r>
            <a:r>
              <a:rPr lang="en-US" sz="1800" dirty="0">
                <a:solidFill>
                  <a:schemeClr val="bg1"/>
                </a:solidFill>
              </a:rPr>
              <a:t> </a:t>
            </a:r>
            <a:r>
              <a:rPr lang="en-US" sz="1800" dirty="0" err="1">
                <a:solidFill>
                  <a:schemeClr val="bg1"/>
                </a:solidFill>
              </a:rPr>
              <a:t>phát</a:t>
            </a:r>
            <a:r>
              <a:rPr lang="en-US" sz="1800" dirty="0">
                <a:solidFill>
                  <a:schemeClr val="bg1"/>
                </a:solidFill>
              </a:rPr>
              <a:t> </a:t>
            </a:r>
            <a:r>
              <a:rPr lang="en-US" sz="1800" dirty="0" err="1">
                <a:solidFill>
                  <a:schemeClr val="bg1"/>
                </a:solidFill>
              </a:rPr>
              <a:t>nhạc</a:t>
            </a:r>
            <a:endParaRPr lang="en-US" sz="1800" dirty="0">
              <a:solidFill>
                <a:schemeClr val="bg1"/>
              </a:solidFill>
            </a:endParaRPr>
          </a:p>
          <a:p>
            <a:pPr marL="285750" indent="-285750" algn="just"/>
            <a:r>
              <a:rPr lang="en-US" sz="1800" dirty="0" err="1">
                <a:solidFill>
                  <a:schemeClr val="bg1"/>
                </a:solidFill>
              </a:rPr>
              <a:t>Xem</a:t>
            </a:r>
            <a:r>
              <a:rPr lang="en-US" sz="1800" dirty="0">
                <a:solidFill>
                  <a:schemeClr val="bg1"/>
                </a:solidFill>
              </a:rPr>
              <a:t> </a:t>
            </a:r>
            <a:r>
              <a:rPr lang="en-US" sz="1800" dirty="0" err="1">
                <a:solidFill>
                  <a:schemeClr val="bg1"/>
                </a:solidFill>
              </a:rPr>
              <a:t>thêm</a:t>
            </a:r>
            <a:r>
              <a:rPr lang="en-US" sz="1800" dirty="0">
                <a:solidFill>
                  <a:schemeClr val="bg1"/>
                </a:solidFill>
              </a:rPr>
              <a:t> </a:t>
            </a:r>
            <a:r>
              <a:rPr lang="en-US" sz="1800" dirty="0" err="1">
                <a:solidFill>
                  <a:schemeClr val="bg1"/>
                </a:solidFill>
              </a:rPr>
              <a:t>thông</a:t>
            </a:r>
            <a:r>
              <a:rPr lang="en-US" sz="1800" dirty="0">
                <a:solidFill>
                  <a:schemeClr val="bg1"/>
                </a:solidFill>
              </a:rPr>
              <a:t> tin </a:t>
            </a:r>
            <a:r>
              <a:rPr lang="en-US" sz="1800" dirty="0" err="1">
                <a:solidFill>
                  <a:schemeClr val="bg1"/>
                </a:solidFill>
              </a:rPr>
              <a:t>về</a:t>
            </a:r>
            <a:r>
              <a:rPr lang="en-US" sz="1800" dirty="0">
                <a:solidFill>
                  <a:schemeClr val="bg1"/>
                </a:solidFill>
              </a:rPr>
              <a:t> </a:t>
            </a:r>
            <a:r>
              <a:rPr lang="en-US" sz="1800" dirty="0" err="1">
                <a:solidFill>
                  <a:schemeClr val="bg1"/>
                </a:solidFill>
              </a:rPr>
              <a:t>ứng</a:t>
            </a:r>
            <a:r>
              <a:rPr lang="en-US" sz="1800" dirty="0">
                <a:solidFill>
                  <a:schemeClr val="bg1"/>
                </a:solidFill>
              </a:rPr>
              <a:t> </a:t>
            </a:r>
            <a:r>
              <a:rPr lang="en-US" sz="1800" dirty="0" err="1">
                <a:solidFill>
                  <a:schemeClr val="bg1"/>
                </a:solidFill>
              </a:rPr>
              <a:t>dụng</a:t>
            </a:r>
            <a:endParaRPr lang="en-US" sz="1800" dirty="0">
              <a:solidFill>
                <a:schemeClr val="bg1"/>
              </a:solidFill>
            </a:endParaRPr>
          </a:p>
          <a:p>
            <a:pPr marL="285750" indent="-285750" algn="just"/>
            <a:r>
              <a:rPr lang="en-US" sz="1800" dirty="0" err="1">
                <a:solidFill>
                  <a:schemeClr val="bg1"/>
                </a:solidFill>
              </a:rPr>
              <a:t>Quản</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tài</a:t>
            </a:r>
            <a:r>
              <a:rPr lang="en-US" sz="1800" dirty="0">
                <a:solidFill>
                  <a:schemeClr val="bg1"/>
                </a:solidFill>
              </a:rPr>
              <a:t> </a:t>
            </a:r>
            <a:r>
              <a:rPr lang="en-US" sz="1800" dirty="0" err="1">
                <a:solidFill>
                  <a:schemeClr val="bg1"/>
                </a:solidFill>
              </a:rPr>
              <a:t>khoản</a:t>
            </a:r>
            <a:endParaRPr lang="en-US" sz="1800" dirty="0">
              <a:solidFill>
                <a:schemeClr val="bg1"/>
              </a:solidFill>
            </a:endParaRPr>
          </a:p>
          <a:p>
            <a:pPr marL="285750" indent="-285750" algn="just"/>
            <a:r>
              <a:rPr lang="en-US" sz="1800" dirty="0" err="1">
                <a:solidFill>
                  <a:schemeClr val="bg1"/>
                </a:solidFill>
              </a:rPr>
              <a:t>Quản</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nội</a:t>
            </a:r>
            <a:r>
              <a:rPr lang="en-US" sz="1800" dirty="0">
                <a:solidFill>
                  <a:schemeClr val="bg1"/>
                </a:solidFill>
              </a:rPr>
              <a:t> dung</a:t>
            </a:r>
          </a:p>
          <a:p>
            <a:pPr marL="285750" indent="-285750" algn="just"/>
            <a:r>
              <a:rPr lang="en-US" sz="1800" dirty="0" err="1">
                <a:solidFill>
                  <a:schemeClr val="bg1"/>
                </a:solidFill>
              </a:rPr>
              <a:t>Quản</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endParaRPr lang="en-US" sz="1800" dirty="0">
              <a:solidFill>
                <a:schemeClr val="bg1"/>
              </a:solidFill>
            </a:endParaRPr>
          </a:p>
        </p:txBody>
      </p:sp>
      <p:sp>
        <p:nvSpPr>
          <p:cNvPr id="6" name="Title 5">
            <a:extLst>
              <a:ext uri="{FF2B5EF4-FFF2-40B4-BE49-F238E27FC236}">
                <a16:creationId xmlns:a16="http://schemas.microsoft.com/office/drawing/2014/main" id="{8154DA23-71B8-00BD-2D05-76784A53D8B5}"/>
              </a:ext>
            </a:extLst>
          </p:cNvPr>
          <p:cNvSpPr>
            <a:spLocks noGrp="1"/>
          </p:cNvSpPr>
          <p:nvPr>
            <p:ph type="title" idx="4"/>
          </p:nvPr>
        </p:nvSpPr>
        <p:spPr/>
        <p:txBody>
          <a:bodyPr/>
          <a:lstStyle/>
          <a:p>
            <a:r>
              <a:rPr lang="en-US" dirty="0">
                <a:solidFill>
                  <a:schemeClr val="bg1"/>
                </a:solidFill>
              </a:rPr>
              <a:t>Danh </a:t>
            </a:r>
            <a:r>
              <a:rPr lang="en-US" dirty="0" err="1">
                <a:solidFill>
                  <a:schemeClr val="bg1"/>
                </a:solidFill>
              </a:rPr>
              <a:t>sách</a:t>
            </a:r>
            <a:r>
              <a:rPr lang="en-US" dirty="0">
                <a:solidFill>
                  <a:schemeClr val="bg1"/>
                </a:solidFill>
              </a:rPr>
              <a:t> </a:t>
            </a:r>
            <a:r>
              <a:rPr lang="en-US" dirty="0" err="1">
                <a:solidFill>
                  <a:schemeClr val="bg1"/>
                </a:solidFill>
              </a:rPr>
              <a:t>tính</a:t>
            </a:r>
            <a:r>
              <a:rPr lang="en-US" dirty="0">
                <a:solidFill>
                  <a:schemeClr val="bg1"/>
                </a:solidFill>
              </a:rPr>
              <a:t> </a:t>
            </a:r>
            <a:r>
              <a:rPr lang="en-US" dirty="0" err="1">
                <a:solidFill>
                  <a:schemeClr val="bg1"/>
                </a:solidFill>
              </a:rPr>
              <a:t>năng</a:t>
            </a:r>
            <a:r>
              <a:rPr lang="en-US" dirty="0">
                <a:solidFill>
                  <a:schemeClr val="bg1"/>
                </a:solidFill>
              </a:rPr>
              <a:t> </a:t>
            </a:r>
            <a:r>
              <a:rPr lang="en-US" dirty="0" err="1">
                <a:solidFill>
                  <a:schemeClr val="bg1"/>
                </a:solidFill>
              </a:rPr>
              <a:t>dự</a:t>
            </a:r>
            <a:r>
              <a:rPr lang="en-US" dirty="0">
                <a:solidFill>
                  <a:schemeClr val="bg1"/>
                </a:solidFill>
              </a:rPr>
              <a:t> </a:t>
            </a:r>
            <a:r>
              <a:rPr lang="en-US" dirty="0" err="1">
                <a:solidFill>
                  <a:schemeClr val="bg1"/>
                </a:solidFill>
              </a:rPr>
              <a:t>kiến</a:t>
            </a:r>
            <a:endParaRPr lang="en-US" dirty="0">
              <a:solidFill>
                <a:schemeClr val="bg1"/>
              </a:solidFill>
            </a:endParaRPr>
          </a:p>
        </p:txBody>
      </p:sp>
    </p:spTree>
    <p:extLst>
      <p:ext uri="{BB962C8B-B14F-4D97-AF65-F5344CB8AC3E}">
        <p14:creationId xmlns:p14="http://schemas.microsoft.com/office/powerpoint/2010/main" val="3815532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42"/>
        <p:cNvGrpSpPr/>
        <p:nvPr/>
      </p:nvGrpSpPr>
      <p:grpSpPr>
        <a:xfrm>
          <a:off x="0" y="0"/>
          <a:ext cx="0" cy="0"/>
          <a:chOff x="0" y="0"/>
          <a:chExt cx="0" cy="0"/>
        </a:xfrm>
      </p:grpSpPr>
      <p:sp>
        <p:nvSpPr>
          <p:cNvPr id="1343" name="Google Shape;1343;p54"/>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344" name="Google Shape;1344;p54"/>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Cách</a:t>
            </a:r>
            <a:r>
              <a:rPr lang="en-US" dirty="0"/>
              <a:t> </a:t>
            </a:r>
            <a:r>
              <a:rPr lang="en-US" dirty="0" err="1"/>
              <a:t>tiếp</a:t>
            </a:r>
            <a:r>
              <a:rPr lang="en-US" dirty="0"/>
              <a:t> </a:t>
            </a:r>
            <a:r>
              <a:rPr lang="en-US" dirty="0" err="1"/>
              <a:t>cận</a:t>
            </a:r>
            <a:r>
              <a:rPr lang="en-US" dirty="0"/>
              <a:t> </a:t>
            </a:r>
            <a:r>
              <a:rPr lang="en-US" dirty="0" err="1"/>
              <a:t>dự</a:t>
            </a:r>
            <a:r>
              <a:rPr lang="en-US" dirty="0"/>
              <a:t> </a:t>
            </a:r>
            <a:r>
              <a:rPr lang="en-US" dirty="0" err="1"/>
              <a:t>kiến</a:t>
            </a:r>
            <a:endParaRPr dirty="0"/>
          </a:p>
        </p:txBody>
      </p:sp>
      <p:grpSp>
        <p:nvGrpSpPr>
          <p:cNvPr id="1345" name="Google Shape;1345;p54"/>
          <p:cNvGrpSpPr/>
          <p:nvPr/>
        </p:nvGrpSpPr>
        <p:grpSpPr>
          <a:xfrm>
            <a:off x="6275090" y="1382992"/>
            <a:ext cx="2377521" cy="2377521"/>
            <a:chOff x="6275090" y="1382992"/>
            <a:chExt cx="2377521" cy="2377521"/>
          </a:xfrm>
        </p:grpSpPr>
        <p:sp>
          <p:nvSpPr>
            <p:cNvPr id="1346" name="Google Shape;1346;p54"/>
            <p:cNvSpPr/>
            <p:nvPr/>
          </p:nvSpPr>
          <p:spPr>
            <a:xfrm>
              <a:off x="6275090" y="1382992"/>
              <a:ext cx="1862394" cy="2139770"/>
            </a:xfrm>
            <a:custGeom>
              <a:avLst/>
              <a:gdLst/>
              <a:ahLst/>
              <a:cxnLst/>
              <a:rect l="l" t="t" r="r" b="b"/>
              <a:pathLst>
                <a:path w="153315" h="176149" extrusionOk="0">
                  <a:moveTo>
                    <a:pt x="1" y="1"/>
                  </a:moveTo>
                  <a:lnTo>
                    <a:pt x="1" y="176148"/>
                  </a:lnTo>
                  <a:lnTo>
                    <a:pt x="153314" y="176148"/>
                  </a:lnTo>
                  <a:lnTo>
                    <a:pt x="153314" y="22835"/>
                  </a:lnTo>
                  <a:lnTo>
                    <a:pt x="130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7860096" y="1382992"/>
              <a:ext cx="277388" cy="277388"/>
            </a:xfrm>
            <a:custGeom>
              <a:avLst/>
              <a:gdLst/>
              <a:ahLst/>
              <a:cxnLst/>
              <a:rect l="l" t="t" r="r" b="b"/>
              <a:pathLst>
                <a:path w="22835" h="22835" extrusionOk="0">
                  <a:moveTo>
                    <a:pt x="0" y="1"/>
                  </a:moveTo>
                  <a:lnTo>
                    <a:pt x="0" y="22835"/>
                  </a:lnTo>
                  <a:lnTo>
                    <a:pt x="22834" y="22835"/>
                  </a:lnTo>
                  <a:lnTo>
                    <a:pt x="0" y="1"/>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6631716" y="1977369"/>
              <a:ext cx="1228392" cy="1228392"/>
            </a:xfrm>
            <a:custGeom>
              <a:avLst/>
              <a:gdLst/>
              <a:ahLst/>
              <a:cxnLst/>
              <a:rect l="l" t="t" r="r" b="b"/>
              <a:pathLst>
                <a:path w="101123" h="101123" extrusionOk="0">
                  <a:moveTo>
                    <a:pt x="78289" y="55455"/>
                  </a:moveTo>
                  <a:lnTo>
                    <a:pt x="78289" y="78288"/>
                  </a:lnTo>
                  <a:lnTo>
                    <a:pt x="55455" y="78288"/>
                  </a:lnTo>
                  <a:lnTo>
                    <a:pt x="78289" y="55455"/>
                  </a:lnTo>
                  <a:close/>
                  <a:moveTo>
                    <a:pt x="101122" y="1"/>
                  </a:moveTo>
                  <a:lnTo>
                    <a:pt x="1" y="101122"/>
                  </a:lnTo>
                  <a:lnTo>
                    <a:pt x="101122" y="101122"/>
                  </a:lnTo>
                  <a:lnTo>
                    <a:pt x="1011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7622345" y="2730246"/>
              <a:ext cx="1030266" cy="1030266"/>
            </a:xfrm>
            <a:custGeom>
              <a:avLst/>
              <a:gdLst/>
              <a:ahLst/>
              <a:cxnLst/>
              <a:rect l="l" t="t" r="r" b="b"/>
              <a:pathLst>
                <a:path w="84813" h="84813" extrusionOk="0">
                  <a:moveTo>
                    <a:pt x="42406" y="1"/>
                  </a:moveTo>
                  <a:cubicBezTo>
                    <a:pt x="41167" y="1"/>
                    <a:pt x="39927" y="66"/>
                    <a:pt x="38688" y="196"/>
                  </a:cubicBezTo>
                  <a:lnTo>
                    <a:pt x="36763" y="7014"/>
                  </a:lnTo>
                  <a:cubicBezTo>
                    <a:pt x="34284" y="7405"/>
                    <a:pt x="31870" y="8058"/>
                    <a:pt x="29554" y="8938"/>
                  </a:cubicBezTo>
                  <a:lnTo>
                    <a:pt x="24531" y="4013"/>
                  </a:lnTo>
                  <a:cubicBezTo>
                    <a:pt x="22247" y="5057"/>
                    <a:pt x="20094" y="6296"/>
                    <a:pt x="18072" y="7699"/>
                  </a:cubicBezTo>
                  <a:lnTo>
                    <a:pt x="19833" y="14549"/>
                  </a:lnTo>
                  <a:cubicBezTo>
                    <a:pt x="17876" y="16115"/>
                    <a:pt x="16115" y="17876"/>
                    <a:pt x="14549" y="19833"/>
                  </a:cubicBezTo>
                  <a:lnTo>
                    <a:pt x="7699" y="18072"/>
                  </a:lnTo>
                  <a:cubicBezTo>
                    <a:pt x="6296" y="20094"/>
                    <a:pt x="5057" y="22247"/>
                    <a:pt x="4013" y="24531"/>
                  </a:cubicBezTo>
                  <a:lnTo>
                    <a:pt x="8938" y="29554"/>
                  </a:lnTo>
                  <a:cubicBezTo>
                    <a:pt x="8058" y="31870"/>
                    <a:pt x="7405" y="34284"/>
                    <a:pt x="7014" y="36763"/>
                  </a:cubicBezTo>
                  <a:lnTo>
                    <a:pt x="196" y="38688"/>
                  </a:lnTo>
                  <a:cubicBezTo>
                    <a:pt x="66" y="39927"/>
                    <a:pt x="1" y="41167"/>
                    <a:pt x="1" y="42406"/>
                  </a:cubicBezTo>
                  <a:cubicBezTo>
                    <a:pt x="1" y="43646"/>
                    <a:pt x="66" y="44885"/>
                    <a:pt x="196" y="46125"/>
                  </a:cubicBezTo>
                  <a:lnTo>
                    <a:pt x="7014" y="48050"/>
                  </a:lnTo>
                  <a:cubicBezTo>
                    <a:pt x="7405" y="50529"/>
                    <a:pt x="8058" y="52943"/>
                    <a:pt x="8938" y="55259"/>
                  </a:cubicBezTo>
                  <a:lnTo>
                    <a:pt x="4013" y="60282"/>
                  </a:lnTo>
                  <a:cubicBezTo>
                    <a:pt x="5057" y="62565"/>
                    <a:pt x="6296" y="64718"/>
                    <a:pt x="7699" y="66741"/>
                  </a:cubicBezTo>
                  <a:lnTo>
                    <a:pt x="14549" y="64979"/>
                  </a:lnTo>
                  <a:cubicBezTo>
                    <a:pt x="16115" y="66936"/>
                    <a:pt x="17876" y="68698"/>
                    <a:pt x="19833" y="70264"/>
                  </a:cubicBezTo>
                  <a:lnTo>
                    <a:pt x="18072" y="77114"/>
                  </a:lnTo>
                  <a:cubicBezTo>
                    <a:pt x="20094" y="78517"/>
                    <a:pt x="22247" y="79756"/>
                    <a:pt x="24531" y="80800"/>
                  </a:cubicBezTo>
                  <a:lnTo>
                    <a:pt x="29554" y="75874"/>
                  </a:lnTo>
                  <a:cubicBezTo>
                    <a:pt x="31870" y="76755"/>
                    <a:pt x="34284" y="77407"/>
                    <a:pt x="36763" y="77799"/>
                  </a:cubicBezTo>
                  <a:lnTo>
                    <a:pt x="38688" y="84616"/>
                  </a:lnTo>
                  <a:cubicBezTo>
                    <a:pt x="39927" y="84747"/>
                    <a:pt x="41167" y="84812"/>
                    <a:pt x="42406" y="84812"/>
                  </a:cubicBezTo>
                  <a:cubicBezTo>
                    <a:pt x="43646" y="84812"/>
                    <a:pt x="44885" y="84747"/>
                    <a:pt x="46125" y="84616"/>
                  </a:cubicBezTo>
                  <a:lnTo>
                    <a:pt x="48050" y="77799"/>
                  </a:lnTo>
                  <a:cubicBezTo>
                    <a:pt x="50529" y="77407"/>
                    <a:pt x="52943" y="76755"/>
                    <a:pt x="55259" y="75874"/>
                  </a:cubicBezTo>
                  <a:lnTo>
                    <a:pt x="60282" y="80800"/>
                  </a:lnTo>
                  <a:cubicBezTo>
                    <a:pt x="62565" y="79756"/>
                    <a:pt x="64718" y="78517"/>
                    <a:pt x="66741" y="77114"/>
                  </a:cubicBezTo>
                  <a:lnTo>
                    <a:pt x="64979" y="70264"/>
                  </a:lnTo>
                  <a:cubicBezTo>
                    <a:pt x="66936" y="68698"/>
                    <a:pt x="68698" y="66936"/>
                    <a:pt x="70264" y="64979"/>
                  </a:cubicBezTo>
                  <a:lnTo>
                    <a:pt x="77114" y="66741"/>
                  </a:lnTo>
                  <a:cubicBezTo>
                    <a:pt x="78517" y="64718"/>
                    <a:pt x="79756" y="62565"/>
                    <a:pt x="80800" y="60282"/>
                  </a:cubicBezTo>
                  <a:lnTo>
                    <a:pt x="75874" y="55259"/>
                  </a:lnTo>
                  <a:cubicBezTo>
                    <a:pt x="76755" y="52943"/>
                    <a:pt x="77407" y="50529"/>
                    <a:pt x="77799" y="48050"/>
                  </a:cubicBezTo>
                  <a:lnTo>
                    <a:pt x="84616" y="46125"/>
                  </a:lnTo>
                  <a:cubicBezTo>
                    <a:pt x="84747" y="44885"/>
                    <a:pt x="84812" y="43646"/>
                    <a:pt x="84812" y="42406"/>
                  </a:cubicBezTo>
                  <a:cubicBezTo>
                    <a:pt x="84812" y="41167"/>
                    <a:pt x="84747" y="39927"/>
                    <a:pt x="84616" y="38688"/>
                  </a:cubicBezTo>
                  <a:lnTo>
                    <a:pt x="77799" y="36763"/>
                  </a:lnTo>
                  <a:cubicBezTo>
                    <a:pt x="77407" y="34284"/>
                    <a:pt x="76755" y="31870"/>
                    <a:pt x="75874" y="29554"/>
                  </a:cubicBezTo>
                  <a:lnTo>
                    <a:pt x="80800" y="24531"/>
                  </a:lnTo>
                  <a:cubicBezTo>
                    <a:pt x="79756" y="22247"/>
                    <a:pt x="78517" y="20094"/>
                    <a:pt x="77114" y="18072"/>
                  </a:cubicBezTo>
                  <a:lnTo>
                    <a:pt x="70264" y="19833"/>
                  </a:lnTo>
                  <a:cubicBezTo>
                    <a:pt x="68698" y="17876"/>
                    <a:pt x="66936" y="16115"/>
                    <a:pt x="64979" y="14549"/>
                  </a:cubicBezTo>
                  <a:lnTo>
                    <a:pt x="66741" y="7699"/>
                  </a:lnTo>
                  <a:cubicBezTo>
                    <a:pt x="64718" y="6296"/>
                    <a:pt x="62565" y="5057"/>
                    <a:pt x="60282" y="4013"/>
                  </a:cubicBezTo>
                  <a:lnTo>
                    <a:pt x="55259" y="8938"/>
                  </a:lnTo>
                  <a:cubicBezTo>
                    <a:pt x="52943" y="8058"/>
                    <a:pt x="50529" y="7405"/>
                    <a:pt x="48050" y="7014"/>
                  </a:cubicBezTo>
                  <a:lnTo>
                    <a:pt x="46125" y="196"/>
                  </a:lnTo>
                  <a:cubicBezTo>
                    <a:pt x="44885" y="66"/>
                    <a:pt x="43646" y="1"/>
                    <a:pt x="42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7265719" y="1660368"/>
              <a:ext cx="237763" cy="237763"/>
            </a:xfrm>
            <a:custGeom>
              <a:avLst/>
              <a:gdLst/>
              <a:ahLst/>
              <a:cxnLst/>
              <a:rect l="l" t="t" r="r" b="b"/>
              <a:pathLst>
                <a:path w="19573" h="19573" extrusionOk="0">
                  <a:moveTo>
                    <a:pt x="9787" y="1"/>
                  </a:moveTo>
                  <a:lnTo>
                    <a:pt x="1" y="19573"/>
                  </a:lnTo>
                  <a:lnTo>
                    <a:pt x="19573" y="19573"/>
                  </a:lnTo>
                  <a:lnTo>
                    <a:pt x="9787"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7265719" y="1898118"/>
              <a:ext cx="237763" cy="673640"/>
            </a:xfrm>
            <a:custGeom>
              <a:avLst/>
              <a:gdLst/>
              <a:ahLst/>
              <a:cxnLst/>
              <a:rect l="l" t="t" r="r" b="b"/>
              <a:pathLst>
                <a:path w="19573" h="55455" extrusionOk="0">
                  <a:moveTo>
                    <a:pt x="1" y="1"/>
                  </a:moveTo>
                  <a:lnTo>
                    <a:pt x="1" y="55455"/>
                  </a:lnTo>
                  <a:lnTo>
                    <a:pt x="19573" y="3588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631716" y="1660368"/>
              <a:ext cx="396264" cy="515139"/>
            </a:xfrm>
            <a:custGeom>
              <a:avLst/>
              <a:gdLst/>
              <a:ahLst/>
              <a:cxnLst/>
              <a:rect l="l" t="t" r="r" b="b"/>
              <a:pathLst>
                <a:path w="32621" h="42407" extrusionOk="0">
                  <a:moveTo>
                    <a:pt x="16311" y="1"/>
                  </a:moveTo>
                  <a:lnTo>
                    <a:pt x="1" y="26097"/>
                  </a:lnTo>
                  <a:lnTo>
                    <a:pt x="9787" y="42407"/>
                  </a:lnTo>
                  <a:lnTo>
                    <a:pt x="22835" y="42407"/>
                  </a:lnTo>
                  <a:lnTo>
                    <a:pt x="32621" y="26097"/>
                  </a:lnTo>
                  <a:lnTo>
                    <a:pt x="16311"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671342" y="2175494"/>
              <a:ext cx="317013" cy="922092"/>
            </a:xfrm>
            <a:custGeom>
              <a:avLst/>
              <a:gdLst/>
              <a:ahLst/>
              <a:cxnLst/>
              <a:rect l="l" t="t" r="r" b="b"/>
              <a:pathLst>
                <a:path w="26097" h="75908" extrusionOk="0">
                  <a:moveTo>
                    <a:pt x="6525" y="1"/>
                  </a:moveTo>
                  <a:lnTo>
                    <a:pt x="1" y="19573"/>
                  </a:lnTo>
                  <a:lnTo>
                    <a:pt x="5644" y="75907"/>
                  </a:lnTo>
                  <a:lnTo>
                    <a:pt x="22117" y="59434"/>
                  </a:lnTo>
                  <a:lnTo>
                    <a:pt x="26097" y="1957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7820471" y="2928372"/>
              <a:ext cx="634014" cy="634014"/>
            </a:xfrm>
            <a:custGeom>
              <a:avLst/>
              <a:gdLst/>
              <a:ahLst/>
              <a:cxnLst/>
              <a:rect l="l" t="t" r="r" b="b"/>
              <a:pathLst>
                <a:path w="52193" h="52193" extrusionOk="0">
                  <a:moveTo>
                    <a:pt x="26096" y="0"/>
                  </a:moveTo>
                  <a:cubicBezTo>
                    <a:pt x="11678" y="0"/>
                    <a:pt x="0" y="11678"/>
                    <a:pt x="0" y="26096"/>
                  </a:cubicBezTo>
                  <a:cubicBezTo>
                    <a:pt x="0" y="40514"/>
                    <a:pt x="11678" y="52192"/>
                    <a:pt x="26096" y="52192"/>
                  </a:cubicBezTo>
                  <a:cubicBezTo>
                    <a:pt x="40514" y="52192"/>
                    <a:pt x="52192" y="40514"/>
                    <a:pt x="52192" y="26096"/>
                  </a:cubicBezTo>
                  <a:cubicBezTo>
                    <a:pt x="52192" y="11678"/>
                    <a:pt x="40514" y="0"/>
                    <a:pt x="26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7899721" y="2928372"/>
              <a:ext cx="277388" cy="356638"/>
            </a:xfrm>
            <a:custGeom>
              <a:avLst/>
              <a:gdLst/>
              <a:ahLst/>
              <a:cxnLst/>
              <a:rect l="l" t="t" r="r" b="b"/>
              <a:pathLst>
                <a:path w="22835" h="29359" extrusionOk="0">
                  <a:moveTo>
                    <a:pt x="16310" y="0"/>
                  </a:moveTo>
                  <a:lnTo>
                    <a:pt x="16310" y="22834"/>
                  </a:lnTo>
                  <a:lnTo>
                    <a:pt x="0" y="22834"/>
                  </a:lnTo>
                  <a:lnTo>
                    <a:pt x="0" y="29358"/>
                  </a:lnTo>
                  <a:lnTo>
                    <a:pt x="22834" y="29358"/>
                  </a:lnTo>
                  <a:lnTo>
                    <a:pt x="22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8058222" y="3166123"/>
              <a:ext cx="158513" cy="158513"/>
            </a:xfrm>
            <a:custGeom>
              <a:avLst/>
              <a:gdLst/>
              <a:ahLst/>
              <a:cxnLst/>
              <a:rect l="l" t="t" r="r" b="b"/>
              <a:pathLst>
                <a:path w="13049" h="13049" extrusionOk="0">
                  <a:moveTo>
                    <a:pt x="6524" y="0"/>
                  </a:moveTo>
                  <a:cubicBezTo>
                    <a:pt x="2936" y="0"/>
                    <a:pt x="0" y="2936"/>
                    <a:pt x="0" y="6524"/>
                  </a:cubicBezTo>
                  <a:cubicBezTo>
                    <a:pt x="0" y="10113"/>
                    <a:pt x="2936" y="13048"/>
                    <a:pt x="6524" y="13048"/>
                  </a:cubicBezTo>
                  <a:cubicBezTo>
                    <a:pt x="10113" y="13048"/>
                    <a:pt x="13048" y="10113"/>
                    <a:pt x="13048" y="6524"/>
                  </a:cubicBezTo>
                  <a:cubicBezTo>
                    <a:pt x="13048" y="2936"/>
                    <a:pt x="10113" y="0"/>
                    <a:pt x="6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6790217" y="1660368"/>
              <a:ext cx="79262" cy="317013"/>
            </a:xfrm>
            <a:custGeom>
              <a:avLst/>
              <a:gdLst/>
              <a:ahLst/>
              <a:cxnLst/>
              <a:rect l="l" t="t" r="r" b="b"/>
              <a:pathLst>
                <a:path w="6525" h="26097" extrusionOk="0">
                  <a:moveTo>
                    <a:pt x="3263" y="1"/>
                  </a:moveTo>
                  <a:lnTo>
                    <a:pt x="1" y="5220"/>
                  </a:lnTo>
                  <a:lnTo>
                    <a:pt x="1" y="26097"/>
                  </a:lnTo>
                  <a:lnTo>
                    <a:pt x="6525" y="26097"/>
                  </a:lnTo>
                  <a:lnTo>
                    <a:pt x="6525" y="5220"/>
                  </a:lnTo>
                  <a:lnTo>
                    <a:pt x="3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6841334" y="2939864"/>
              <a:ext cx="135141" cy="135129"/>
            </a:xfrm>
            <a:custGeom>
              <a:avLst/>
              <a:gdLst/>
              <a:ahLst/>
              <a:cxnLst/>
              <a:rect l="l" t="t" r="r" b="b"/>
              <a:pathLst>
                <a:path w="11125" h="11124" extrusionOk="0">
                  <a:moveTo>
                    <a:pt x="4600" y="0"/>
                  </a:moveTo>
                  <a:lnTo>
                    <a:pt x="1" y="4600"/>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6960209" y="2820988"/>
              <a:ext cx="135141" cy="135129"/>
            </a:xfrm>
            <a:custGeom>
              <a:avLst/>
              <a:gdLst/>
              <a:ahLst/>
              <a:cxnLst/>
              <a:rect l="l" t="t" r="r" b="b"/>
              <a:pathLst>
                <a:path w="11125" h="11124" extrusionOk="0">
                  <a:moveTo>
                    <a:pt x="4600" y="0"/>
                  </a:moveTo>
                  <a:lnTo>
                    <a:pt x="1" y="4632"/>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7079085" y="2702113"/>
              <a:ext cx="135141" cy="135530"/>
            </a:xfrm>
            <a:custGeom>
              <a:avLst/>
              <a:gdLst/>
              <a:ahLst/>
              <a:cxnLst/>
              <a:rect l="l" t="t" r="r" b="b"/>
              <a:pathLst>
                <a:path w="11125" h="11157" extrusionOk="0">
                  <a:moveTo>
                    <a:pt x="4600" y="1"/>
                  </a:moveTo>
                  <a:lnTo>
                    <a:pt x="1" y="4633"/>
                  </a:lnTo>
                  <a:lnTo>
                    <a:pt x="6525" y="11156"/>
                  </a:lnTo>
                  <a:lnTo>
                    <a:pt x="11124" y="6524"/>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7197960" y="258323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7316835" y="2464362"/>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7435711" y="234548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7554586" y="2226611"/>
              <a:ext cx="135129" cy="135530"/>
            </a:xfrm>
            <a:custGeom>
              <a:avLst/>
              <a:gdLst/>
              <a:ahLst/>
              <a:cxnLst/>
              <a:rect l="l" t="t" r="r" b="b"/>
              <a:pathLst>
                <a:path w="11124" h="11157" extrusionOk="0">
                  <a:moveTo>
                    <a:pt x="4600" y="1"/>
                  </a:moveTo>
                  <a:lnTo>
                    <a:pt x="1" y="4633"/>
                  </a:lnTo>
                  <a:lnTo>
                    <a:pt x="6524"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6354340"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6512841"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6671342"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4"/>
          <p:cNvGrpSpPr/>
          <p:nvPr/>
        </p:nvGrpSpPr>
        <p:grpSpPr>
          <a:xfrm>
            <a:off x="2598300" y="1013625"/>
            <a:ext cx="95400" cy="3116250"/>
            <a:chOff x="4524300" y="1013625"/>
            <a:chExt cx="95400" cy="3116250"/>
          </a:xfrm>
        </p:grpSpPr>
        <p:sp>
          <p:nvSpPr>
            <p:cNvPr id="1369" name="Google Shape;1369;p5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A7825803-41DA-DB5A-4FBF-E0E57DB449A6}"/>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2B5CFDE6-86C3-9C3C-1112-AC2161689FB9}"/>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Cách tiếp cận </a:t>
            </a:r>
            <a:endParaRPr dirty="0">
              <a:solidFill>
                <a:schemeClr val="bg1"/>
              </a:solidFill>
            </a:endParaRPr>
          </a:p>
        </p:txBody>
      </p:sp>
      <p:sp>
        <p:nvSpPr>
          <p:cNvPr id="962" name="Google Shape;962;p42">
            <a:extLst>
              <a:ext uri="{FF2B5EF4-FFF2-40B4-BE49-F238E27FC236}">
                <a16:creationId xmlns:a16="http://schemas.microsoft.com/office/drawing/2014/main" id="{4B0E9C81-411E-8E15-87D8-26D793FC9C8D}"/>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bg1"/>
                </a:solidFill>
              </a:rPr>
              <a:t>B</a:t>
            </a:r>
            <a:r>
              <a:rPr lang="en" dirty="0">
                <a:solidFill>
                  <a:schemeClr val="bg1"/>
                </a:solidFill>
              </a:rPr>
              <a:t>ản mẫu</a:t>
            </a:r>
            <a:endParaRPr dirty="0">
              <a:solidFill>
                <a:schemeClr val="bg1"/>
              </a:solidFill>
            </a:endParaRPr>
          </a:p>
        </p:txBody>
      </p:sp>
      <p:sp>
        <p:nvSpPr>
          <p:cNvPr id="963" name="Google Shape;963;p42">
            <a:extLst>
              <a:ext uri="{FF2B5EF4-FFF2-40B4-BE49-F238E27FC236}">
                <a16:creationId xmlns:a16="http://schemas.microsoft.com/office/drawing/2014/main" id="{FCA6F08A-52A5-3917-81ED-19D63B85FBE9}"/>
              </a:ext>
            </a:extLst>
          </p:cNvPr>
          <p:cNvSpPr txBox="1">
            <a:spLocks noGrp="1"/>
          </p:cNvSpPr>
          <p:nvPr>
            <p:ph type="body" idx="2"/>
          </p:nvPr>
        </p:nvSpPr>
        <p:spPr>
          <a:xfrm>
            <a:off x="4158638" y="2142731"/>
            <a:ext cx="4422600" cy="1095637"/>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giao</a:t>
            </a:r>
            <a:r>
              <a:rPr lang="en-US" sz="1800" dirty="0">
                <a:solidFill>
                  <a:schemeClr val="bg1"/>
                </a:solidFill>
              </a:rPr>
              <a:t> </a:t>
            </a:r>
            <a:r>
              <a:rPr lang="en-US" sz="1800" dirty="0" err="1">
                <a:solidFill>
                  <a:schemeClr val="bg1"/>
                </a:solidFill>
              </a:rPr>
              <a:t>diện</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sẵn</a:t>
            </a:r>
            <a:r>
              <a:rPr lang="en-US" sz="1800" dirty="0">
                <a:solidFill>
                  <a:schemeClr val="bg1"/>
                </a:solidFill>
              </a:rPr>
              <a:t> </a:t>
            </a:r>
            <a:r>
              <a:rPr lang="en-US" sz="1800" dirty="0" err="1">
                <a:solidFill>
                  <a:schemeClr val="bg1"/>
                </a:solidFill>
              </a:rPr>
              <a:t>của</a:t>
            </a:r>
            <a:r>
              <a:rPr lang="en-US" sz="1800" dirty="0">
                <a:solidFill>
                  <a:schemeClr val="bg1"/>
                </a:solidFill>
              </a:rPr>
              <a:t> Zing MP3</a:t>
            </a:r>
          </a:p>
          <a:p>
            <a:pPr marL="285750" indent="-285750">
              <a:spcAft>
                <a:spcPts val="1600"/>
              </a:spcAft>
            </a:pPr>
            <a:r>
              <a:rPr lang="en-US" sz="1800" dirty="0">
                <a:solidFill>
                  <a:schemeClr val="bg1"/>
                </a:solidFill>
              </a:rPr>
              <a:t>Chi </a:t>
            </a:r>
            <a:r>
              <a:rPr lang="en-US" sz="1800" dirty="0" err="1">
                <a:solidFill>
                  <a:schemeClr val="bg1"/>
                </a:solidFill>
              </a:rPr>
              <a:t>tiết</a:t>
            </a:r>
            <a:r>
              <a:rPr lang="en-US" sz="1800" dirty="0">
                <a:solidFill>
                  <a:schemeClr val="bg1"/>
                </a:solidFill>
              </a:rPr>
              <a:t> </a:t>
            </a:r>
            <a:r>
              <a:rPr lang="en-US" sz="1800" dirty="0" err="1">
                <a:solidFill>
                  <a:schemeClr val="bg1"/>
                </a:solidFill>
              </a:rPr>
              <a:t>xem</a:t>
            </a:r>
            <a:r>
              <a:rPr lang="en-US" sz="1800" dirty="0">
                <a:solidFill>
                  <a:schemeClr val="bg1"/>
                </a:solidFill>
              </a:rPr>
              <a:t> </a:t>
            </a:r>
            <a:r>
              <a:rPr lang="en-US" sz="1800" dirty="0" err="1">
                <a:solidFill>
                  <a:schemeClr val="bg1"/>
                </a:solidFill>
              </a:rPr>
              <a:t>tại</a:t>
            </a:r>
            <a:r>
              <a:rPr lang="en-US" sz="1800" dirty="0">
                <a:solidFill>
                  <a:schemeClr val="bg1"/>
                </a:solidFill>
              </a:rPr>
              <a:t> </a:t>
            </a:r>
            <a:endParaRPr sz="1800" dirty="0">
              <a:solidFill>
                <a:schemeClr val="bg1"/>
              </a:solidFill>
            </a:endParaRPr>
          </a:p>
        </p:txBody>
      </p:sp>
    </p:spTree>
    <p:extLst>
      <p:ext uri="{BB962C8B-B14F-4D97-AF65-F5344CB8AC3E}">
        <p14:creationId xmlns:p14="http://schemas.microsoft.com/office/powerpoint/2010/main" val="395345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62">
                                            <p:txEl>
                                              <p:pRg st="0" end="0"/>
                                            </p:txEl>
                                          </p:spTgt>
                                        </p:tgtEl>
                                        <p:attrNameLst>
                                          <p:attrName>style.visibility</p:attrName>
                                        </p:attrNameLst>
                                      </p:cBhvr>
                                      <p:to>
                                        <p:strVal val="visible"/>
                                      </p:to>
                                    </p:set>
                                    <p:animEffect transition="in" filter="wipe(down)">
                                      <p:cBhvr>
                                        <p:cTn id="11" dur="500"/>
                                        <p:tgtEl>
                                          <p:spTgt spid="962">
                                            <p:txEl>
                                              <p:pRg st="0" end="0"/>
                                            </p:txEl>
                                          </p:spTgt>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963">
                                            <p:txEl>
                                              <p:pRg st="0" end="0"/>
                                            </p:txEl>
                                          </p:spTgt>
                                        </p:tgtEl>
                                        <p:attrNameLst>
                                          <p:attrName>style.visibility</p:attrName>
                                        </p:attrNameLst>
                                      </p:cBhvr>
                                      <p:to>
                                        <p:strVal val="visible"/>
                                      </p:to>
                                    </p:set>
                                    <p:animEffect transition="in" filter="wheel(1)">
                                      <p:cBhvr>
                                        <p:cTn id="14" dur="1000"/>
                                        <p:tgtEl>
                                          <p:spTgt spid="96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963">
                                            <p:txEl>
                                              <p:pRg st="1" end="1"/>
                                            </p:txEl>
                                          </p:spTgt>
                                        </p:tgtEl>
                                        <p:attrNameLst>
                                          <p:attrName>style.visibility</p:attrName>
                                        </p:attrNameLst>
                                      </p:cBhvr>
                                      <p:to>
                                        <p:strVal val="visible"/>
                                      </p:to>
                                    </p:set>
                                    <p:animEffect transition="in" filter="wheel(1)">
                                      <p:cBhvr>
                                        <p:cTn id="19" dur="1000"/>
                                        <p:tgtEl>
                                          <p:spTgt spid="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 grpId="0"/>
      <p:bldP spid="962" grpId="0" build="p"/>
      <p:bldP spid="96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426C4D-3013-DD6F-BA84-324F3ADF367E}"/>
              </a:ext>
            </a:extLst>
          </p:cNvPr>
          <p:cNvSpPr>
            <a:spLocks noGrp="1"/>
          </p:cNvSpPr>
          <p:nvPr>
            <p:ph type="body" idx="2"/>
          </p:nvPr>
        </p:nvSpPr>
        <p:spPr>
          <a:xfrm>
            <a:off x="719999" y="1178719"/>
            <a:ext cx="8045382" cy="3424781"/>
          </a:xfrm>
        </p:spPr>
        <p:txBody>
          <a:bodyPr/>
          <a:lstStyle/>
          <a:p>
            <a:pPr marL="139700" indent="0" algn="l">
              <a:buNone/>
            </a:pPr>
            <a:endParaRPr lang="en-US" dirty="0"/>
          </a:p>
        </p:txBody>
      </p:sp>
      <p:sp>
        <p:nvSpPr>
          <p:cNvPr id="6" name="Title 5">
            <a:extLst>
              <a:ext uri="{FF2B5EF4-FFF2-40B4-BE49-F238E27FC236}">
                <a16:creationId xmlns:a16="http://schemas.microsoft.com/office/drawing/2014/main" id="{8154DA23-71B8-00BD-2D05-76784A53D8B5}"/>
              </a:ext>
            </a:extLst>
          </p:cNvPr>
          <p:cNvSpPr>
            <a:spLocks noGrp="1"/>
          </p:cNvSpPr>
          <p:nvPr>
            <p:ph type="title" idx="4"/>
          </p:nvPr>
        </p:nvSpPr>
        <p:spPr/>
        <p:txBody>
          <a:bodyPr/>
          <a:lstStyle/>
          <a:p>
            <a:endParaRPr lang="en-US" dirty="0"/>
          </a:p>
        </p:txBody>
      </p:sp>
      <p:pic>
        <p:nvPicPr>
          <p:cNvPr id="5" name="Picture 4">
            <a:extLst>
              <a:ext uri="{FF2B5EF4-FFF2-40B4-BE49-F238E27FC236}">
                <a16:creationId xmlns:a16="http://schemas.microsoft.com/office/drawing/2014/main" id="{D05594E3-E2BF-5DEE-4BEB-DFD295689843}"/>
              </a:ext>
            </a:extLst>
          </p:cNvPr>
          <p:cNvPicPr>
            <a:picLocks noChangeAspect="1"/>
          </p:cNvPicPr>
          <p:nvPr/>
        </p:nvPicPr>
        <p:blipFill>
          <a:blip r:embed="rId2"/>
          <a:stretch>
            <a:fillRect/>
          </a:stretch>
        </p:blipFill>
        <p:spPr>
          <a:xfrm>
            <a:off x="0" y="397785"/>
            <a:ext cx="9144000" cy="4347929"/>
          </a:xfrm>
          <a:prstGeom prst="rect">
            <a:avLst/>
          </a:prstGeom>
        </p:spPr>
      </p:pic>
    </p:spTree>
    <p:extLst>
      <p:ext uri="{BB962C8B-B14F-4D97-AF65-F5344CB8AC3E}">
        <p14:creationId xmlns:p14="http://schemas.microsoft.com/office/powerpoint/2010/main" val="3218997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3"/>
        <p:cNvGrpSpPr/>
        <p:nvPr/>
      </p:nvGrpSpPr>
      <p:grpSpPr>
        <a:xfrm>
          <a:off x="0" y="0"/>
          <a:ext cx="0" cy="0"/>
          <a:chOff x="0" y="0"/>
          <a:chExt cx="0" cy="0"/>
        </a:xfrm>
      </p:grpSpPr>
      <p:sp>
        <p:nvSpPr>
          <p:cNvPr id="804" name="Google Shape;804;p35"/>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805" name="Google Shape;805;p35"/>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Hiện trạng</a:t>
            </a:r>
            <a:endParaRPr dirty="0"/>
          </a:p>
        </p:txBody>
      </p:sp>
      <p:grpSp>
        <p:nvGrpSpPr>
          <p:cNvPr id="806" name="Google Shape;806;p35"/>
          <p:cNvGrpSpPr/>
          <p:nvPr/>
        </p:nvGrpSpPr>
        <p:grpSpPr>
          <a:xfrm>
            <a:off x="6275049" y="1382979"/>
            <a:ext cx="2377553" cy="2377553"/>
            <a:chOff x="6198197" y="1098851"/>
            <a:chExt cx="2945797" cy="2945797"/>
          </a:xfrm>
        </p:grpSpPr>
        <p:sp>
          <p:nvSpPr>
            <p:cNvPr id="807" name="Google Shape;807;p35"/>
            <p:cNvSpPr/>
            <p:nvPr/>
          </p:nvSpPr>
          <p:spPr>
            <a:xfrm>
              <a:off x="7315562" y="1098851"/>
              <a:ext cx="1218960" cy="1218960"/>
            </a:xfrm>
            <a:custGeom>
              <a:avLst/>
              <a:gdLst/>
              <a:ahLst/>
              <a:cxnLst/>
              <a:rect l="l" t="t" r="r" b="b"/>
              <a:pathLst>
                <a:path w="78289" h="78289" extrusionOk="0">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7213984" y="2419374"/>
              <a:ext cx="355541" cy="152384"/>
            </a:xfrm>
            <a:custGeom>
              <a:avLst/>
              <a:gdLst/>
              <a:ahLst/>
              <a:cxnLst/>
              <a:rect l="l" t="t" r="r" b="b"/>
              <a:pathLst>
                <a:path w="22835" h="9787" extrusionOk="0">
                  <a:moveTo>
                    <a:pt x="1" y="1"/>
                  </a:moveTo>
                  <a:lnTo>
                    <a:pt x="1" y="9787"/>
                  </a:lnTo>
                  <a:lnTo>
                    <a:pt x="22835" y="9787"/>
                  </a:lnTo>
                  <a:lnTo>
                    <a:pt x="22835" y="1"/>
                  </a:lnTo>
                  <a:close/>
                </a:path>
              </a:pathLst>
            </a:custGeom>
            <a:solidFill>
              <a:srgbClr val="4B6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6283022" y="3307176"/>
              <a:ext cx="698875" cy="536854"/>
            </a:xfrm>
            <a:custGeom>
              <a:avLst/>
              <a:gdLst/>
              <a:ahLst/>
              <a:cxnLst/>
              <a:rect l="l" t="t" r="r" b="b"/>
              <a:pathLst>
                <a:path w="44886" h="34480" extrusionOk="0">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6807669" y="3130425"/>
              <a:ext cx="406330" cy="914224"/>
            </a:xfrm>
            <a:custGeom>
              <a:avLst/>
              <a:gdLst/>
              <a:ahLst/>
              <a:cxnLst/>
              <a:rect l="l" t="t" r="r" b="b"/>
              <a:pathLst>
                <a:path w="26097" h="58717" extrusionOk="0">
                  <a:moveTo>
                    <a:pt x="1" y="0"/>
                  </a:moveTo>
                  <a:lnTo>
                    <a:pt x="19573" y="58716"/>
                  </a:lnTo>
                  <a:lnTo>
                    <a:pt x="26097" y="58716"/>
                  </a:lnTo>
                  <a:lnTo>
                    <a:pt x="14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p:nvPr/>
          </p:nvSpPr>
          <p:spPr>
            <a:xfrm>
              <a:off x="6198197" y="3130425"/>
              <a:ext cx="406330" cy="914224"/>
            </a:xfrm>
            <a:custGeom>
              <a:avLst/>
              <a:gdLst/>
              <a:ahLst/>
              <a:cxnLst/>
              <a:rect l="l" t="t" r="r" b="b"/>
              <a:pathLst>
                <a:path w="26097" h="58717" extrusionOk="0">
                  <a:moveTo>
                    <a:pt x="11744" y="0"/>
                  </a:moveTo>
                  <a:lnTo>
                    <a:pt x="1" y="58716"/>
                  </a:lnTo>
                  <a:lnTo>
                    <a:pt x="6525" y="58716"/>
                  </a:lnTo>
                  <a:lnTo>
                    <a:pt x="26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6198197" y="2267006"/>
              <a:ext cx="1371328" cy="1015802"/>
            </a:xfrm>
            <a:custGeom>
              <a:avLst/>
              <a:gdLst/>
              <a:ahLst/>
              <a:cxnLst/>
              <a:rect l="l" t="t" r="r" b="b"/>
              <a:pathLst>
                <a:path w="88075" h="65241" extrusionOk="0">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6706090"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7925034" y="3841476"/>
              <a:ext cx="507909" cy="203173"/>
            </a:xfrm>
            <a:custGeom>
              <a:avLst/>
              <a:gdLst/>
              <a:ahLst/>
              <a:cxnLst/>
              <a:rect l="l" t="t" r="r" b="b"/>
              <a:pathLst>
                <a:path w="32621" h="13049" extrusionOk="0">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6283022" y="1962270"/>
              <a:ext cx="1184924" cy="812645"/>
            </a:xfrm>
            <a:custGeom>
              <a:avLst/>
              <a:gdLst/>
              <a:ahLst/>
              <a:cxnLst/>
              <a:rect l="l" t="t" r="r" b="b"/>
              <a:pathLst>
                <a:path w="76103"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6283022" y="1962270"/>
              <a:ext cx="945706" cy="812645"/>
            </a:xfrm>
            <a:custGeom>
              <a:avLst/>
              <a:gdLst/>
              <a:ahLst/>
              <a:cxnLst/>
              <a:rect l="l" t="t" r="r" b="b"/>
              <a:pathLst>
                <a:path w="60739"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6756880" y="2571742"/>
              <a:ext cx="2387115" cy="203173"/>
            </a:xfrm>
            <a:custGeom>
              <a:avLst/>
              <a:gdLst/>
              <a:ahLst/>
              <a:cxnLst/>
              <a:rect l="l" t="t" r="r" b="b"/>
              <a:pathLst>
                <a:path w="153315" h="13049" extrusionOk="0">
                  <a:moveTo>
                    <a:pt x="1" y="1"/>
                  </a:moveTo>
                  <a:lnTo>
                    <a:pt x="1" y="13049"/>
                  </a:lnTo>
                  <a:lnTo>
                    <a:pt x="153314" y="13049"/>
                  </a:lnTo>
                  <a:lnTo>
                    <a:pt x="153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6381051" y="2302942"/>
              <a:ext cx="141718" cy="131302"/>
            </a:xfrm>
            <a:custGeom>
              <a:avLst/>
              <a:gdLst/>
              <a:ahLst/>
              <a:cxnLst/>
              <a:rect l="l" t="t" r="r" b="b"/>
              <a:pathLst>
                <a:path w="9102" h="8433" extrusionOk="0">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6498371" y="2115152"/>
              <a:ext cx="176766" cy="166724"/>
            </a:xfrm>
            <a:custGeom>
              <a:avLst/>
              <a:gdLst/>
              <a:ahLst/>
              <a:cxnLst/>
              <a:rect l="l" t="t" r="r" b="b"/>
              <a:pathLst>
                <a:path w="11353" h="10708" extrusionOk="0">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6655301" y="1809902"/>
              <a:ext cx="203173" cy="304752"/>
            </a:xfrm>
            <a:custGeom>
              <a:avLst/>
              <a:gdLst/>
              <a:ahLst/>
              <a:cxnLst/>
              <a:rect l="l" t="t" r="r" b="b"/>
              <a:pathLst>
                <a:path w="13049" h="19573" extrusionOk="0">
                  <a:moveTo>
                    <a:pt x="1" y="1"/>
                  </a:moveTo>
                  <a:lnTo>
                    <a:pt x="1" y="13049"/>
                  </a:lnTo>
                  <a:lnTo>
                    <a:pt x="6525" y="19573"/>
                  </a:lnTo>
                  <a:lnTo>
                    <a:pt x="13049" y="13049"/>
                  </a:lnTo>
                  <a:lnTo>
                    <a:pt x="13049"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6502933" y="2267006"/>
              <a:ext cx="761856" cy="304752"/>
            </a:xfrm>
            <a:custGeom>
              <a:avLst/>
              <a:gdLst/>
              <a:ahLst/>
              <a:cxnLst/>
              <a:rect l="l" t="t" r="r" b="b"/>
              <a:pathLst>
                <a:path w="48931" h="19573" extrusionOk="0">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7518720" y="2063849"/>
              <a:ext cx="457120" cy="507909"/>
            </a:xfrm>
            <a:custGeom>
              <a:avLst/>
              <a:gdLst/>
              <a:ahLst/>
              <a:cxnLst/>
              <a:rect l="l" t="t" r="r" b="b"/>
              <a:pathLst>
                <a:path w="29359" h="32621" extrusionOk="0">
                  <a:moveTo>
                    <a:pt x="6525" y="1"/>
                  </a:moveTo>
                  <a:lnTo>
                    <a:pt x="1" y="32621"/>
                  </a:lnTo>
                  <a:lnTo>
                    <a:pt x="22835" y="32621"/>
                  </a:lnTo>
                  <a:lnTo>
                    <a:pt x="29358"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6401354"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7721877" y="3841476"/>
              <a:ext cx="406330" cy="203173"/>
            </a:xfrm>
            <a:custGeom>
              <a:avLst/>
              <a:gdLst/>
              <a:ahLst/>
              <a:cxnLst/>
              <a:rect l="l" t="t" r="r" b="b"/>
              <a:pathLst>
                <a:path w="26097" h="13049" extrusionOk="0">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8128192" y="1555955"/>
              <a:ext cx="1015802" cy="660277"/>
            </a:xfrm>
            <a:custGeom>
              <a:avLst/>
              <a:gdLst/>
              <a:ahLst/>
              <a:cxnLst/>
              <a:rect l="l" t="t" r="r" b="b"/>
              <a:pathLst>
                <a:path w="65241" h="42407" extrusionOk="0">
                  <a:moveTo>
                    <a:pt x="0" y="1"/>
                  </a:moveTo>
                  <a:lnTo>
                    <a:pt x="0" y="42407"/>
                  </a:lnTo>
                  <a:lnTo>
                    <a:pt x="65240" y="42407"/>
                  </a:lnTo>
                  <a:lnTo>
                    <a:pt x="65240" y="1"/>
                  </a:lnTo>
                  <a:close/>
                </a:path>
              </a:pathLst>
            </a:custGeom>
            <a:solidFill>
              <a:srgbClr val="809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8178981" y="1962270"/>
              <a:ext cx="609488" cy="609488"/>
            </a:xfrm>
            <a:custGeom>
              <a:avLst/>
              <a:gdLst/>
              <a:ahLst/>
              <a:cxnLst/>
              <a:rect l="l" t="t" r="r" b="b"/>
              <a:pathLst>
                <a:path w="39145" h="39145" extrusionOk="0">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8483717" y="2774900"/>
              <a:ext cx="406330" cy="203173"/>
            </a:xfrm>
            <a:custGeom>
              <a:avLst/>
              <a:gdLst/>
              <a:ahLst/>
              <a:cxnLst/>
              <a:rect l="l" t="t" r="r" b="b"/>
              <a:pathLst>
                <a:path w="26097" h="13049" extrusionOk="0">
                  <a:moveTo>
                    <a:pt x="0" y="1"/>
                  </a:moveTo>
                  <a:lnTo>
                    <a:pt x="0" y="13048"/>
                  </a:lnTo>
                  <a:lnTo>
                    <a:pt x="26096" y="13048"/>
                  </a:lnTo>
                  <a:lnTo>
                    <a:pt x="26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8636085" y="2774900"/>
              <a:ext cx="101594" cy="203173"/>
            </a:xfrm>
            <a:custGeom>
              <a:avLst/>
              <a:gdLst/>
              <a:ahLst/>
              <a:cxnLst/>
              <a:rect l="l" t="t" r="r" b="b"/>
              <a:pathLst>
                <a:path w="6525" h="13049" extrusionOk="0">
                  <a:moveTo>
                    <a:pt x="0" y="1"/>
                  </a:moveTo>
                  <a:lnTo>
                    <a:pt x="0" y="13048"/>
                  </a:lnTo>
                  <a:lnTo>
                    <a:pt x="6524" y="13048"/>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8331349" y="2978057"/>
              <a:ext cx="355541" cy="1066592"/>
            </a:xfrm>
            <a:custGeom>
              <a:avLst/>
              <a:gdLst/>
              <a:ahLst/>
              <a:cxnLst/>
              <a:rect l="l" t="t" r="r" b="b"/>
              <a:pathLst>
                <a:path w="22835" h="68503" extrusionOk="0">
                  <a:moveTo>
                    <a:pt x="9786" y="0"/>
                  </a:moveTo>
                  <a:lnTo>
                    <a:pt x="0" y="68502"/>
                  </a:lnTo>
                  <a:lnTo>
                    <a:pt x="9786" y="68502"/>
                  </a:lnTo>
                  <a:lnTo>
                    <a:pt x="22834"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8686875" y="2978057"/>
              <a:ext cx="355541" cy="1066592"/>
            </a:xfrm>
            <a:custGeom>
              <a:avLst/>
              <a:gdLst/>
              <a:ahLst/>
              <a:cxnLst/>
              <a:rect l="l" t="t" r="r" b="b"/>
              <a:pathLst>
                <a:path w="22835" h="68503" extrusionOk="0">
                  <a:moveTo>
                    <a:pt x="0" y="0"/>
                  </a:moveTo>
                  <a:lnTo>
                    <a:pt x="13048" y="68502"/>
                  </a:lnTo>
                  <a:lnTo>
                    <a:pt x="22834" y="68502"/>
                  </a:lnTo>
                  <a:lnTo>
                    <a:pt x="13048"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6960037" y="2774900"/>
              <a:ext cx="406330" cy="203173"/>
            </a:xfrm>
            <a:custGeom>
              <a:avLst/>
              <a:gdLst/>
              <a:ahLst/>
              <a:cxnLst/>
              <a:rect l="l" t="t" r="r" b="b"/>
              <a:pathLst>
                <a:path w="26097" h="13049" extrusionOk="0">
                  <a:moveTo>
                    <a:pt x="1" y="1"/>
                  </a:moveTo>
                  <a:lnTo>
                    <a:pt x="1" y="13048"/>
                  </a:lnTo>
                  <a:lnTo>
                    <a:pt x="26097" y="13048"/>
                  </a:lnTo>
                  <a:lnTo>
                    <a:pt x="26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7112405" y="2774900"/>
              <a:ext cx="101594" cy="203173"/>
            </a:xfrm>
            <a:custGeom>
              <a:avLst/>
              <a:gdLst/>
              <a:ahLst/>
              <a:cxnLst/>
              <a:rect l="l" t="t" r="r" b="b"/>
              <a:pathLst>
                <a:path w="6525" h="13049" extrusionOk="0">
                  <a:moveTo>
                    <a:pt x="1" y="1"/>
                  </a:moveTo>
                  <a:lnTo>
                    <a:pt x="1" y="13048"/>
                  </a:lnTo>
                  <a:lnTo>
                    <a:pt x="6525" y="13048"/>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6807669" y="2978057"/>
              <a:ext cx="355541" cy="1066592"/>
            </a:xfrm>
            <a:custGeom>
              <a:avLst/>
              <a:gdLst/>
              <a:ahLst/>
              <a:cxnLst/>
              <a:rect l="l" t="t" r="r" b="b"/>
              <a:pathLst>
                <a:path w="22835" h="68503" extrusionOk="0">
                  <a:moveTo>
                    <a:pt x="9787" y="0"/>
                  </a:moveTo>
                  <a:lnTo>
                    <a:pt x="1" y="68502"/>
                  </a:lnTo>
                  <a:lnTo>
                    <a:pt x="9787" y="68502"/>
                  </a:lnTo>
                  <a:lnTo>
                    <a:pt x="22835"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7163194" y="2978057"/>
              <a:ext cx="355541" cy="1066592"/>
            </a:xfrm>
            <a:custGeom>
              <a:avLst/>
              <a:gdLst/>
              <a:ahLst/>
              <a:cxnLst/>
              <a:rect l="l" t="t" r="r" b="b"/>
              <a:pathLst>
                <a:path w="22835" h="68503" extrusionOk="0">
                  <a:moveTo>
                    <a:pt x="1" y="0"/>
                  </a:moveTo>
                  <a:lnTo>
                    <a:pt x="13049" y="68502"/>
                  </a:lnTo>
                  <a:lnTo>
                    <a:pt x="22835" y="68502"/>
                  </a:lnTo>
                  <a:lnTo>
                    <a:pt x="13049"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6706090" y="1809902"/>
              <a:ext cx="152384" cy="203173"/>
            </a:xfrm>
            <a:custGeom>
              <a:avLst/>
              <a:gdLst/>
              <a:ahLst/>
              <a:cxnLst/>
              <a:rect l="l" t="t" r="r" b="b"/>
              <a:pathLst>
                <a:path w="9787" h="13049" extrusionOk="0">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6502933" y="1505166"/>
              <a:ext cx="304752" cy="304752"/>
            </a:xfrm>
            <a:custGeom>
              <a:avLst/>
              <a:gdLst/>
              <a:ahLst/>
              <a:cxnLst/>
              <a:rect l="l" t="t" r="r" b="b"/>
              <a:pathLst>
                <a:path w="19573" h="19573" extrusionOk="0">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6655301" y="1606745"/>
              <a:ext cx="203173" cy="203173"/>
            </a:xfrm>
            <a:custGeom>
              <a:avLst/>
              <a:gdLst/>
              <a:ahLst/>
              <a:cxnLst/>
              <a:rect l="l" t="t" r="r" b="b"/>
              <a:pathLst>
                <a:path w="13049" h="13049" extrusionOk="0">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6655301" y="1708323"/>
              <a:ext cx="203173" cy="253962"/>
            </a:xfrm>
            <a:custGeom>
              <a:avLst/>
              <a:gdLst/>
              <a:ahLst/>
              <a:cxnLst/>
              <a:rect l="l" t="t" r="r" b="b"/>
              <a:pathLst>
                <a:path w="13049" h="16311" extrusionOk="0">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35"/>
          <p:cNvGrpSpPr/>
          <p:nvPr/>
        </p:nvGrpSpPr>
        <p:grpSpPr>
          <a:xfrm>
            <a:off x="2598300" y="1013625"/>
            <a:ext cx="95400" cy="3116250"/>
            <a:chOff x="4524300" y="1013625"/>
            <a:chExt cx="95400" cy="3116250"/>
          </a:xfrm>
        </p:grpSpPr>
        <p:sp>
          <p:nvSpPr>
            <p:cNvPr id="840" name="Google Shape;840;p35"/>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426C4D-3013-DD6F-BA84-324F3ADF367E}"/>
              </a:ext>
            </a:extLst>
          </p:cNvPr>
          <p:cNvSpPr>
            <a:spLocks noGrp="1"/>
          </p:cNvSpPr>
          <p:nvPr>
            <p:ph type="body" idx="2"/>
          </p:nvPr>
        </p:nvSpPr>
        <p:spPr>
          <a:xfrm>
            <a:off x="719999" y="1178719"/>
            <a:ext cx="8045382" cy="3424781"/>
          </a:xfrm>
        </p:spPr>
        <p:txBody>
          <a:bodyPr/>
          <a:lstStyle/>
          <a:p>
            <a:pPr marL="139700" indent="0" algn="l">
              <a:buNone/>
            </a:pPr>
            <a:endParaRPr lang="en-US" dirty="0"/>
          </a:p>
        </p:txBody>
      </p:sp>
      <p:sp>
        <p:nvSpPr>
          <p:cNvPr id="6" name="Title 5">
            <a:extLst>
              <a:ext uri="{FF2B5EF4-FFF2-40B4-BE49-F238E27FC236}">
                <a16:creationId xmlns:a16="http://schemas.microsoft.com/office/drawing/2014/main" id="{8154DA23-71B8-00BD-2D05-76784A53D8B5}"/>
              </a:ext>
            </a:extLst>
          </p:cNvPr>
          <p:cNvSpPr>
            <a:spLocks noGrp="1"/>
          </p:cNvSpPr>
          <p:nvPr>
            <p:ph type="title" idx="4"/>
          </p:nvPr>
        </p:nvSpPr>
        <p:spPr/>
        <p:txBody>
          <a:bodyPr/>
          <a:lstStyle/>
          <a:p>
            <a:endParaRPr lang="en-US" dirty="0"/>
          </a:p>
        </p:txBody>
      </p:sp>
      <p:pic>
        <p:nvPicPr>
          <p:cNvPr id="3" name="Picture 2">
            <a:extLst>
              <a:ext uri="{FF2B5EF4-FFF2-40B4-BE49-F238E27FC236}">
                <a16:creationId xmlns:a16="http://schemas.microsoft.com/office/drawing/2014/main" id="{2B65DF76-EC4F-03D4-E61E-CBF77B7AED5B}"/>
              </a:ext>
            </a:extLst>
          </p:cNvPr>
          <p:cNvPicPr>
            <a:picLocks noChangeAspect="1"/>
          </p:cNvPicPr>
          <p:nvPr/>
        </p:nvPicPr>
        <p:blipFill>
          <a:blip r:embed="rId2"/>
          <a:stretch>
            <a:fillRect/>
          </a:stretch>
        </p:blipFill>
        <p:spPr>
          <a:xfrm>
            <a:off x="0" y="421622"/>
            <a:ext cx="9144000" cy="4300255"/>
          </a:xfrm>
          <a:prstGeom prst="rect">
            <a:avLst/>
          </a:prstGeom>
        </p:spPr>
      </p:pic>
    </p:spTree>
    <p:extLst>
      <p:ext uri="{BB962C8B-B14F-4D97-AF65-F5344CB8AC3E}">
        <p14:creationId xmlns:p14="http://schemas.microsoft.com/office/powerpoint/2010/main" val="964475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426C4D-3013-DD6F-BA84-324F3ADF367E}"/>
              </a:ext>
            </a:extLst>
          </p:cNvPr>
          <p:cNvSpPr>
            <a:spLocks noGrp="1"/>
          </p:cNvSpPr>
          <p:nvPr>
            <p:ph type="body" idx="2"/>
          </p:nvPr>
        </p:nvSpPr>
        <p:spPr>
          <a:xfrm>
            <a:off x="719999" y="1178719"/>
            <a:ext cx="8045382" cy="3424781"/>
          </a:xfrm>
        </p:spPr>
        <p:txBody>
          <a:bodyPr/>
          <a:lstStyle/>
          <a:p>
            <a:pPr marL="139700" indent="0" algn="l">
              <a:buNone/>
            </a:pPr>
            <a:endParaRPr lang="en-US" dirty="0"/>
          </a:p>
        </p:txBody>
      </p:sp>
      <p:sp>
        <p:nvSpPr>
          <p:cNvPr id="6" name="Title 5">
            <a:extLst>
              <a:ext uri="{FF2B5EF4-FFF2-40B4-BE49-F238E27FC236}">
                <a16:creationId xmlns:a16="http://schemas.microsoft.com/office/drawing/2014/main" id="{8154DA23-71B8-00BD-2D05-76784A53D8B5}"/>
              </a:ext>
            </a:extLst>
          </p:cNvPr>
          <p:cNvSpPr>
            <a:spLocks noGrp="1"/>
          </p:cNvSpPr>
          <p:nvPr>
            <p:ph type="title" idx="4"/>
          </p:nvPr>
        </p:nvSpPr>
        <p:spPr/>
        <p:txBody>
          <a:bodyPr/>
          <a:lstStyle/>
          <a:p>
            <a:endParaRPr lang="en-US" dirty="0"/>
          </a:p>
        </p:txBody>
      </p:sp>
      <p:pic>
        <p:nvPicPr>
          <p:cNvPr id="5" name="Picture 4">
            <a:extLst>
              <a:ext uri="{FF2B5EF4-FFF2-40B4-BE49-F238E27FC236}">
                <a16:creationId xmlns:a16="http://schemas.microsoft.com/office/drawing/2014/main" id="{999D24D0-B7AD-F147-40B7-C7E243E33B90}"/>
              </a:ext>
            </a:extLst>
          </p:cNvPr>
          <p:cNvPicPr>
            <a:picLocks noChangeAspect="1"/>
          </p:cNvPicPr>
          <p:nvPr/>
        </p:nvPicPr>
        <p:blipFill>
          <a:blip r:embed="rId2"/>
          <a:stretch>
            <a:fillRect/>
          </a:stretch>
        </p:blipFill>
        <p:spPr>
          <a:xfrm>
            <a:off x="0" y="414471"/>
            <a:ext cx="9144000" cy="4314557"/>
          </a:xfrm>
          <a:prstGeom prst="rect">
            <a:avLst/>
          </a:prstGeom>
        </p:spPr>
      </p:pic>
    </p:spTree>
    <p:extLst>
      <p:ext uri="{BB962C8B-B14F-4D97-AF65-F5344CB8AC3E}">
        <p14:creationId xmlns:p14="http://schemas.microsoft.com/office/powerpoint/2010/main" val="2575514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6D8D1248-CDF4-52E9-C160-3A8C26606AA1}"/>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CA617D7B-F7F5-A2D1-64F5-C5031F0A0618}"/>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Cách tiếp cận </a:t>
            </a:r>
            <a:endParaRPr dirty="0">
              <a:solidFill>
                <a:schemeClr val="bg1"/>
              </a:solidFill>
            </a:endParaRPr>
          </a:p>
        </p:txBody>
      </p:sp>
      <p:sp>
        <p:nvSpPr>
          <p:cNvPr id="962" name="Google Shape;962;p42">
            <a:extLst>
              <a:ext uri="{FF2B5EF4-FFF2-40B4-BE49-F238E27FC236}">
                <a16:creationId xmlns:a16="http://schemas.microsoft.com/office/drawing/2014/main" id="{B183B6A2-2663-107F-E451-8548E5841A14}"/>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bg1"/>
                </a:solidFill>
              </a:rPr>
              <a:t>Kiến</a:t>
            </a:r>
            <a:r>
              <a:rPr lang="en-US" dirty="0">
                <a:solidFill>
                  <a:schemeClr val="bg1"/>
                </a:solidFill>
              </a:rPr>
              <a:t> </a:t>
            </a:r>
            <a:r>
              <a:rPr lang="en-US" dirty="0" err="1">
                <a:solidFill>
                  <a:schemeClr val="bg1"/>
                </a:solidFill>
              </a:rPr>
              <a:t>trúc</a:t>
            </a:r>
            <a:endParaRPr dirty="0">
              <a:solidFill>
                <a:schemeClr val="bg1"/>
              </a:solidFill>
            </a:endParaRPr>
          </a:p>
        </p:txBody>
      </p:sp>
      <p:sp>
        <p:nvSpPr>
          <p:cNvPr id="963" name="Google Shape;963;p42">
            <a:extLst>
              <a:ext uri="{FF2B5EF4-FFF2-40B4-BE49-F238E27FC236}">
                <a16:creationId xmlns:a16="http://schemas.microsoft.com/office/drawing/2014/main" id="{0E3F2BBA-0D5E-8A6A-9F58-9E694409DE05}"/>
              </a:ext>
            </a:extLst>
          </p:cNvPr>
          <p:cNvSpPr txBox="1">
            <a:spLocks noGrp="1"/>
          </p:cNvSpPr>
          <p:nvPr>
            <p:ph type="body" idx="2"/>
          </p:nvPr>
        </p:nvSpPr>
        <p:spPr>
          <a:xfrm>
            <a:off x="4037194" y="1616737"/>
            <a:ext cx="4422600" cy="1910025"/>
          </a:xfrm>
          <a:prstGeom prst="rect">
            <a:avLst/>
          </a:prstGeom>
        </p:spPr>
        <p:txBody>
          <a:bodyPr spcFirstLastPara="1" wrap="square" lIns="91425" tIns="91425" rIns="91425" bIns="91425" anchor="t" anchorCtr="0">
            <a:noAutofit/>
          </a:bodyPr>
          <a:lstStyle/>
          <a:p>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microservices.</a:t>
            </a:r>
          </a:p>
          <a:p>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các</a:t>
            </a:r>
            <a:r>
              <a:rPr lang="en-US" sz="1800" dirty="0">
                <a:solidFill>
                  <a:schemeClr val="bg1"/>
                </a:solidFill>
              </a:rPr>
              <a:t> </a:t>
            </a:r>
            <a:r>
              <a:rPr lang="en-US" sz="1800" dirty="0" err="1">
                <a:solidFill>
                  <a:schemeClr val="bg1"/>
                </a:solidFill>
              </a:rPr>
              <a:t>công</a:t>
            </a:r>
            <a:r>
              <a:rPr lang="en-US" sz="1800" dirty="0">
                <a:solidFill>
                  <a:schemeClr val="bg1"/>
                </a:solidFill>
              </a:rPr>
              <a:t> </a:t>
            </a:r>
            <a:r>
              <a:rPr lang="en-US" sz="1800" dirty="0" err="1">
                <a:solidFill>
                  <a:schemeClr val="bg1"/>
                </a:solidFill>
              </a:rPr>
              <a:t>nghệ</a:t>
            </a:r>
            <a:r>
              <a:rPr lang="en-US" sz="1800" dirty="0">
                <a:solidFill>
                  <a:schemeClr val="bg1"/>
                </a:solidFill>
              </a:rPr>
              <a:t> </a:t>
            </a:r>
            <a:r>
              <a:rPr lang="en-US" sz="1800" dirty="0" err="1">
                <a:solidFill>
                  <a:schemeClr val="bg1"/>
                </a:solidFill>
              </a:rPr>
              <a:t>như</a:t>
            </a:r>
            <a:r>
              <a:rPr lang="en-US" sz="1800" dirty="0">
                <a:solidFill>
                  <a:schemeClr val="bg1"/>
                </a:solidFill>
              </a:rPr>
              <a:t> Docker </a:t>
            </a:r>
            <a:r>
              <a:rPr lang="en-US" sz="1800" dirty="0" err="1">
                <a:solidFill>
                  <a:schemeClr val="bg1"/>
                </a:solidFill>
              </a:rPr>
              <a:t>để</a:t>
            </a:r>
            <a:r>
              <a:rPr lang="en-US" sz="1800" dirty="0">
                <a:solidFill>
                  <a:schemeClr val="bg1"/>
                </a:solidFill>
              </a:rPr>
              <a:t> </a:t>
            </a:r>
            <a:r>
              <a:rPr lang="en-US" sz="1800" dirty="0" err="1">
                <a:solidFill>
                  <a:schemeClr val="bg1"/>
                </a:solidFill>
              </a:rPr>
              <a:t>triển</a:t>
            </a:r>
            <a:r>
              <a:rPr lang="en-US" sz="1800" dirty="0">
                <a:solidFill>
                  <a:schemeClr val="bg1"/>
                </a:solidFill>
              </a:rPr>
              <a:t> </a:t>
            </a:r>
            <a:r>
              <a:rPr lang="en-US" sz="1800" dirty="0" err="1">
                <a:solidFill>
                  <a:schemeClr val="bg1"/>
                </a:solidFill>
              </a:rPr>
              <a:t>khai</a:t>
            </a:r>
            <a:r>
              <a:rPr lang="en-US" sz="1800" dirty="0">
                <a:solidFill>
                  <a:schemeClr val="bg1"/>
                </a:solidFill>
              </a:rPr>
              <a:t> </a:t>
            </a:r>
            <a:r>
              <a:rPr lang="en-US" sz="1800" dirty="0" err="1">
                <a:solidFill>
                  <a:schemeClr val="bg1"/>
                </a:solidFill>
              </a:rPr>
              <a:t>và</a:t>
            </a:r>
            <a:r>
              <a:rPr lang="en-US" sz="1800" dirty="0">
                <a:solidFill>
                  <a:schemeClr val="bg1"/>
                </a:solidFill>
              </a:rPr>
              <a:t> </a:t>
            </a:r>
            <a:r>
              <a:rPr lang="en-US" sz="1800" dirty="0" err="1">
                <a:solidFill>
                  <a:schemeClr val="bg1"/>
                </a:solidFill>
              </a:rPr>
              <a:t>quản</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a:t>
            </a:r>
          </a:p>
          <a:p>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kiến</a:t>
            </a:r>
            <a:r>
              <a:rPr lang="en-US" sz="1800" dirty="0">
                <a:solidFill>
                  <a:schemeClr val="bg1"/>
                </a:solidFill>
              </a:rPr>
              <a:t> </a:t>
            </a:r>
            <a:r>
              <a:rPr lang="en-US" sz="1800" dirty="0" err="1">
                <a:solidFill>
                  <a:schemeClr val="bg1"/>
                </a:solidFill>
              </a:rPr>
              <a:t>trúc</a:t>
            </a:r>
            <a:r>
              <a:rPr lang="en-US" sz="1800" dirty="0">
                <a:solidFill>
                  <a:schemeClr val="bg1"/>
                </a:solidFill>
              </a:rPr>
              <a:t> CQRS </a:t>
            </a:r>
            <a:r>
              <a:rPr lang="en-US" sz="1800" dirty="0" err="1">
                <a:solidFill>
                  <a:schemeClr val="bg1"/>
                </a:solidFill>
              </a:rPr>
              <a:t>và</a:t>
            </a:r>
            <a:r>
              <a:rPr lang="en-US" sz="1800" dirty="0">
                <a:solidFill>
                  <a:schemeClr val="bg1"/>
                </a:solidFill>
              </a:rPr>
              <a:t> Event-Sourcing</a:t>
            </a:r>
          </a:p>
          <a:p>
            <a:r>
              <a:rPr lang="en-US" sz="1800" dirty="0" err="1">
                <a:solidFill>
                  <a:schemeClr val="bg1"/>
                </a:solidFill>
              </a:rPr>
              <a:t>Lưu</a:t>
            </a:r>
            <a:r>
              <a:rPr lang="en-US" sz="1800" dirty="0">
                <a:solidFill>
                  <a:schemeClr val="bg1"/>
                </a:solidFill>
              </a:rPr>
              <a:t> </a:t>
            </a:r>
            <a:r>
              <a:rPr lang="en-US" sz="1800" dirty="0" err="1">
                <a:solidFill>
                  <a:schemeClr val="bg1"/>
                </a:solidFill>
              </a:rPr>
              <a:t>trữ</a:t>
            </a:r>
            <a:r>
              <a:rPr lang="en-US" sz="1800" dirty="0">
                <a:solidFill>
                  <a:schemeClr val="bg1"/>
                </a:solidFill>
              </a:rPr>
              <a:t> </a:t>
            </a:r>
            <a:r>
              <a:rPr lang="en-US" sz="1800" dirty="0" err="1">
                <a:solidFill>
                  <a:schemeClr val="bg1"/>
                </a:solidFill>
              </a:rPr>
              <a:t>dữ</a:t>
            </a:r>
            <a:r>
              <a:rPr lang="en-US" sz="1800" dirty="0">
                <a:solidFill>
                  <a:schemeClr val="bg1"/>
                </a:solidFill>
              </a:rPr>
              <a:t> </a:t>
            </a:r>
            <a:r>
              <a:rPr lang="en-US" sz="1800" dirty="0" err="1">
                <a:solidFill>
                  <a:schemeClr val="bg1"/>
                </a:solidFill>
              </a:rPr>
              <a:t>liệu</a:t>
            </a:r>
            <a:r>
              <a:rPr lang="en-US" sz="1800" dirty="0">
                <a:solidFill>
                  <a:schemeClr val="bg1"/>
                </a:solidFill>
              </a:rPr>
              <a:t> </a:t>
            </a:r>
            <a:r>
              <a:rPr lang="en-US" sz="1800" dirty="0" err="1">
                <a:solidFill>
                  <a:schemeClr val="bg1"/>
                </a:solidFill>
              </a:rPr>
              <a:t>trên</a:t>
            </a:r>
            <a:r>
              <a:rPr lang="en-US" sz="1800" dirty="0">
                <a:solidFill>
                  <a:schemeClr val="bg1"/>
                </a:solidFill>
              </a:rPr>
              <a:t> cloud database </a:t>
            </a:r>
            <a:r>
              <a:rPr lang="en-US" sz="1800" dirty="0" err="1">
                <a:solidFill>
                  <a:schemeClr val="bg1"/>
                </a:solidFill>
              </a:rPr>
              <a:t>như</a:t>
            </a:r>
            <a:r>
              <a:rPr lang="en-US" sz="1800" dirty="0">
                <a:solidFill>
                  <a:schemeClr val="bg1"/>
                </a:solidFill>
              </a:rPr>
              <a:t> Firebase </a:t>
            </a:r>
            <a:r>
              <a:rPr lang="en-US" sz="1800" dirty="0" err="1">
                <a:solidFill>
                  <a:schemeClr val="bg1"/>
                </a:solidFill>
              </a:rPr>
              <a:t>hoặc</a:t>
            </a:r>
            <a:r>
              <a:rPr lang="en-US" sz="1800" dirty="0">
                <a:solidFill>
                  <a:schemeClr val="bg1"/>
                </a:solidFill>
              </a:rPr>
              <a:t> AWS RDS.</a:t>
            </a:r>
          </a:p>
        </p:txBody>
      </p:sp>
    </p:spTree>
    <p:extLst>
      <p:ext uri="{BB962C8B-B14F-4D97-AF65-F5344CB8AC3E}">
        <p14:creationId xmlns:p14="http://schemas.microsoft.com/office/powerpoint/2010/main" val="255416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963">
                                            <p:txEl>
                                              <p:pRg st="1" end="1"/>
                                            </p:txEl>
                                          </p:spTgt>
                                        </p:tgtEl>
                                        <p:attrNameLst>
                                          <p:attrName>style.visibility</p:attrName>
                                        </p:attrNameLst>
                                      </p:cBhvr>
                                      <p:to>
                                        <p:strVal val="visible"/>
                                      </p:to>
                                    </p:set>
                                    <p:animEffect transition="in" filter="wheel(1)">
                                      <p:cBhvr>
                                        <p:cTn id="15" dur="1000"/>
                                        <p:tgtEl>
                                          <p:spTgt spid="96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963">
                                            <p:txEl>
                                              <p:pRg st="2" end="2"/>
                                            </p:txEl>
                                          </p:spTgt>
                                        </p:tgtEl>
                                        <p:attrNameLst>
                                          <p:attrName>style.visibility</p:attrName>
                                        </p:attrNameLst>
                                      </p:cBhvr>
                                      <p:to>
                                        <p:strVal val="visible"/>
                                      </p:to>
                                    </p:set>
                                    <p:animEffect transition="in" filter="wheel(1)">
                                      <p:cBhvr>
                                        <p:cTn id="20" dur="1000"/>
                                        <p:tgtEl>
                                          <p:spTgt spid="963">
                                            <p:txEl>
                                              <p:pRg st="2" end="2"/>
                                            </p:txEl>
                                          </p:spTgt>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963">
                                            <p:txEl>
                                              <p:pRg st="3" end="3"/>
                                            </p:txEl>
                                          </p:spTgt>
                                        </p:tgtEl>
                                        <p:attrNameLst>
                                          <p:attrName>style.visibility</p:attrName>
                                        </p:attrNameLst>
                                      </p:cBhvr>
                                      <p:to>
                                        <p:strVal val="visible"/>
                                      </p:to>
                                    </p:set>
                                    <p:animEffect transition="in" filter="wheel(1)">
                                      <p:cBhvr>
                                        <p:cTn id="23" dur="1000"/>
                                        <p:tgtEl>
                                          <p:spTgt spid="9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244521B-A284-246C-E3DD-497072525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644"/>
            <a:ext cx="9144000" cy="432276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963;p42">
            <a:extLst>
              <a:ext uri="{FF2B5EF4-FFF2-40B4-BE49-F238E27FC236}">
                <a16:creationId xmlns:a16="http://schemas.microsoft.com/office/drawing/2014/main" id="{E7B01BF9-4AA0-2D81-96FA-2E3FAA3442AB}"/>
              </a:ext>
            </a:extLst>
          </p:cNvPr>
          <p:cNvSpPr txBox="1">
            <a:spLocks/>
          </p:cNvSpPr>
          <p:nvPr/>
        </p:nvSpPr>
        <p:spPr>
          <a:xfrm>
            <a:off x="412229" y="4691821"/>
            <a:ext cx="7809875" cy="509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buNone/>
            </a:pPr>
            <a:r>
              <a:rPr lang="en-US" sz="1800" dirty="0"/>
              <a:t>Logical view</a:t>
            </a:r>
          </a:p>
        </p:txBody>
      </p:sp>
    </p:spTree>
    <p:extLst>
      <p:ext uri="{BB962C8B-B14F-4D97-AF65-F5344CB8AC3E}">
        <p14:creationId xmlns:p14="http://schemas.microsoft.com/office/powerpoint/2010/main" val="166347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A596E787-AE6E-29A9-BE32-83E94980EAED}"/>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F1F162C1-D8DD-12C0-2E10-A7F892C76D0D}"/>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Cách tiếp cận </a:t>
            </a:r>
            <a:endParaRPr dirty="0">
              <a:solidFill>
                <a:schemeClr val="bg1"/>
              </a:solidFill>
            </a:endParaRPr>
          </a:p>
        </p:txBody>
      </p:sp>
      <p:sp>
        <p:nvSpPr>
          <p:cNvPr id="962" name="Google Shape;962;p42">
            <a:extLst>
              <a:ext uri="{FF2B5EF4-FFF2-40B4-BE49-F238E27FC236}">
                <a16:creationId xmlns:a16="http://schemas.microsoft.com/office/drawing/2014/main" id="{1D25AA95-9BDA-B25D-C161-197B4C99A8A1}"/>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bg1"/>
                </a:solidFill>
              </a:rPr>
              <a:t>Mô</a:t>
            </a:r>
            <a:r>
              <a:rPr lang="en-US" dirty="0">
                <a:solidFill>
                  <a:schemeClr val="bg1"/>
                </a:solidFill>
              </a:rPr>
              <a:t> </a:t>
            </a:r>
            <a:r>
              <a:rPr lang="en-US" dirty="0" err="1">
                <a:solidFill>
                  <a:schemeClr val="bg1"/>
                </a:solidFill>
              </a:rPr>
              <a:t>hình</a:t>
            </a:r>
            <a:r>
              <a:rPr lang="en-US" dirty="0">
                <a:solidFill>
                  <a:schemeClr val="bg1"/>
                </a:solidFill>
              </a:rPr>
              <a:t> </a:t>
            </a:r>
            <a:r>
              <a:rPr lang="en-US" dirty="0" err="1">
                <a:solidFill>
                  <a:schemeClr val="bg1"/>
                </a:solidFill>
              </a:rPr>
              <a:t>dữ</a:t>
            </a:r>
            <a:r>
              <a:rPr lang="en-US" dirty="0">
                <a:solidFill>
                  <a:schemeClr val="bg1"/>
                </a:solidFill>
              </a:rPr>
              <a:t> </a:t>
            </a:r>
            <a:r>
              <a:rPr lang="en-US" dirty="0" err="1">
                <a:solidFill>
                  <a:schemeClr val="bg1"/>
                </a:solidFill>
              </a:rPr>
              <a:t>liệu</a:t>
            </a:r>
            <a:endParaRPr lang="en-US" dirty="0">
              <a:solidFill>
                <a:schemeClr val="bg1"/>
              </a:solidFill>
            </a:endParaRPr>
          </a:p>
          <a:p>
            <a:pPr marL="0" lvl="0" indent="0" algn="r" rtl="0">
              <a:spcBef>
                <a:spcPts val="0"/>
              </a:spcBef>
              <a:spcAft>
                <a:spcPts val="0"/>
              </a:spcAft>
              <a:buNone/>
            </a:pPr>
            <a:endParaRPr dirty="0">
              <a:solidFill>
                <a:schemeClr val="bg1"/>
              </a:solidFill>
            </a:endParaRPr>
          </a:p>
        </p:txBody>
      </p:sp>
      <p:sp>
        <p:nvSpPr>
          <p:cNvPr id="963" name="Google Shape;963;p42">
            <a:extLst>
              <a:ext uri="{FF2B5EF4-FFF2-40B4-BE49-F238E27FC236}">
                <a16:creationId xmlns:a16="http://schemas.microsoft.com/office/drawing/2014/main" id="{955D2D56-749A-2251-B861-35E4B0696A9B}"/>
              </a:ext>
            </a:extLst>
          </p:cNvPr>
          <p:cNvSpPr txBox="1">
            <a:spLocks noGrp="1"/>
          </p:cNvSpPr>
          <p:nvPr>
            <p:ph type="body" idx="2"/>
          </p:nvPr>
        </p:nvSpPr>
        <p:spPr>
          <a:xfrm>
            <a:off x="4022906" y="1956115"/>
            <a:ext cx="4422600" cy="1405069"/>
          </a:xfrm>
          <a:prstGeom prst="rect">
            <a:avLst/>
          </a:prstGeom>
        </p:spPr>
        <p:txBody>
          <a:bodyPr spcFirstLastPara="1" wrap="square" lIns="91425" tIns="91425" rIns="91425" bIns="91425" anchor="t" anchorCtr="0">
            <a:noAutofit/>
          </a:bodyPr>
          <a:lstStyle/>
          <a:p>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mô</a:t>
            </a:r>
            <a:r>
              <a:rPr lang="en-US" sz="1800" dirty="0">
                <a:solidFill>
                  <a:schemeClr val="bg1"/>
                </a:solidFill>
              </a:rPr>
              <a:t> </a:t>
            </a:r>
            <a:r>
              <a:rPr lang="en-US" sz="1800" dirty="0" err="1">
                <a:solidFill>
                  <a:schemeClr val="bg1"/>
                </a:solidFill>
              </a:rPr>
              <a:t>hình</a:t>
            </a:r>
            <a:r>
              <a:rPr lang="en-US" sz="1800" dirty="0">
                <a:solidFill>
                  <a:schemeClr val="bg1"/>
                </a:solidFill>
              </a:rPr>
              <a:t> </a:t>
            </a:r>
            <a:r>
              <a:rPr lang="en-US" sz="1800" dirty="0" err="1">
                <a:solidFill>
                  <a:schemeClr val="bg1"/>
                </a:solidFill>
              </a:rPr>
              <a:t>dữ</a:t>
            </a:r>
            <a:r>
              <a:rPr lang="en-US" sz="1800" dirty="0">
                <a:solidFill>
                  <a:schemeClr val="bg1"/>
                </a:solidFill>
              </a:rPr>
              <a:t> </a:t>
            </a:r>
            <a:r>
              <a:rPr lang="en-US" sz="1800" dirty="0" err="1">
                <a:solidFill>
                  <a:schemeClr val="bg1"/>
                </a:solidFill>
              </a:rPr>
              <a:t>liệu</a:t>
            </a:r>
            <a:r>
              <a:rPr lang="en-US" sz="1800" dirty="0">
                <a:solidFill>
                  <a:schemeClr val="bg1"/>
                </a:solidFill>
              </a:rPr>
              <a:t> SQL </a:t>
            </a:r>
            <a:r>
              <a:rPr lang="en-US" sz="1800" dirty="0" err="1">
                <a:solidFill>
                  <a:schemeClr val="bg1"/>
                </a:solidFill>
              </a:rPr>
              <a:t>để</a:t>
            </a:r>
            <a:r>
              <a:rPr lang="en-US" sz="1800" dirty="0">
                <a:solidFill>
                  <a:schemeClr val="bg1"/>
                </a:solidFill>
              </a:rPr>
              <a:t> </a:t>
            </a:r>
            <a:r>
              <a:rPr lang="en-US" sz="1800" dirty="0" err="1">
                <a:solidFill>
                  <a:schemeClr val="bg1"/>
                </a:solidFill>
              </a:rPr>
              <a:t>lưu</a:t>
            </a:r>
            <a:r>
              <a:rPr lang="en-US" sz="1800" dirty="0">
                <a:solidFill>
                  <a:schemeClr val="bg1"/>
                </a:solidFill>
              </a:rPr>
              <a:t> </a:t>
            </a:r>
            <a:r>
              <a:rPr lang="en-US" sz="1800" dirty="0" err="1">
                <a:solidFill>
                  <a:schemeClr val="bg1"/>
                </a:solidFill>
              </a:rPr>
              <a:t>trữ</a:t>
            </a:r>
            <a:r>
              <a:rPr lang="en-US" sz="1800" dirty="0">
                <a:solidFill>
                  <a:schemeClr val="bg1"/>
                </a:solidFill>
              </a:rPr>
              <a:t> </a:t>
            </a:r>
            <a:r>
              <a:rPr lang="en-US" sz="1800" dirty="0" err="1">
                <a:solidFill>
                  <a:schemeClr val="bg1"/>
                </a:solidFill>
              </a:rPr>
              <a:t>dữ</a:t>
            </a:r>
            <a:r>
              <a:rPr lang="en-US" sz="1800" dirty="0">
                <a:solidFill>
                  <a:schemeClr val="bg1"/>
                </a:solidFill>
              </a:rPr>
              <a:t> </a:t>
            </a:r>
            <a:r>
              <a:rPr lang="en-US" sz="1800" dirty="0" err="1">
                <a:solidFill>
                  <a:schemeClr val="bg1"/>
                </a:solidFill>
              </a:rPr>
              <a:t>liệu</a:t>
            </a:r>
            <a:r>
              <a:rPr lang="en-US" sz="1800" dirty="0">
                <a:solidFill>
                  <a:schemeClr val="bg1"/>
                </a:solidFill>
              </a:rPr>
              <a:t> </a:t>
            </a:r>
            <a:r>
              <a:rPr lang="en-US" sz="1800" dirty="0" err="1">
                <a:solidFill>
                  <a:schemeClr val="bg1"/>
                </a:solidFill>
              </a:rPr>
              <a:t>âm</a:t>
            </a:r>
            <a:r>
              <a:rPr lang="en-US" sz="1800" dirty="0">
                <a:solidFill>
                  <a:schemeClr val="bg1"/>
                </a:solidFill>
              </a:rPr>
              <a:t> </a:t>
            </a:r>
            <a:r>
              <a:rPr lang="en-US" sz="1800" dirty="0" err="1">
                <a:solidFill>
                  <a:schemeClr val="bg1"/>
                </a:solidFill>
              </a:rPr>
              <a:t>nhạc</a:t>
            </a:r>
            <a:r>
              <a:rPr lang="en-US" sz="1800" dirty="0">
                <a:solidFill>
                  <a:schemeClr val="bg1"/>
                </a:solidFill>
              </a:rPr>
              <a:t>.</a:t>
            </a:r>
          </a:p>
          <a:p>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các</a:t>
            </a:r>
            <a:r>
              <a:rPr lang="en-US" sz="1800" dirty="0">
                <a:solidFill>
                  <a:schemeClr val="bg1"/>
                </a:solidFill>
              </a:rPr>
              <a:t> </a:t>
            </a:r>
            <a:r>
              <a:rPr lang="en-US" sz="1800" dirty="0" err="1">
                <a:solidFill>
                  <a:schemeClr val="bg1"/>
                </a:solidFill>
              </a:rPr>
              <a:t>công</a:t>
            </a:r>
            <a:r>
              <a:rPr lang="en-US" sz="1800" dirty="0">
                <a:solidFill>
                  <a:schemeClr val="bg1"/>
                </a:solidFill>
              </a:rPr>
              <a:t> </a:t>
            </a:r>
            <a:r>
              <a:rPr lang="en-US" sz="1800" dirty="0" err="1">
                <a:solidFill>
                  <a:schemeClr val="bg1"/>
                </a:solidFill>
              </a:rPr>
              <a:t>cụ</a:t>
            </a:r>
            <a:r>
              <a:rPr lang="en-US" sz="1800" dirty="0">
                <a:solidFill>
                  <a:schemeClr val="bg1"/>
                </a:solidFill>
              </a:rPr>
              <a:t> </a:t>
            </a:r>
            <a:r>
              <a:rPr lang="en-US" sz="1800" dirty="0" err="1">
                <a:solidFill>
                  <a:schemeClr val="bg1"/>
                </a:solidFill>
              </a:rPr>
              <a:t>như</a:t>
            </a:r>
            <a:r>
              <a:rPr lang="en-US" sz="1800" dirty="0">
                <a:solidFill>
                  <a:schemeClr val="bg1"/>
                </a:solidFill>
              </a:rPr>
              <a:t> MySQL </a:t>
            </a:r>
            <a:r>
              <a:rPr lang="en-US" sz="1800" dirty="0" err="1">
                <a:solidFill>
                  <a:schemeClr val="bg1"/>
                </a:solidFill>
              </a:rPr>
              <a:t>để</a:t>
            </a:r>
            <a:r>
              <a:rPr lang="en-US" sz="1800" dirty="0">
                <a:solidFill>
                  <a:schemeClr val="bg1"/>
                </a:solidFill>
              </a:rPr>
              <a:t> </a:t>
            </a:r>
            <a:r>
              <a:rPr lang="en-US" sz="1800" dirty="0" err="1">
                <a:solidFill>
                  <a:schemeClr val="bg1"/>
                </a:solidFill>
              </a:rPr>
              <a:t>quản</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dữ</a:t>
            </a:r>
            <a:r>
              <a:rPr lang="en-US" sz="1800" dirty="0">
                <a:solidFill>
                  <a:schemeClr val="bg1"/>
                </a:solidFill>
              </a:rPr>
              <a:t> </a:t>
            </a:r>
            <a:r>
              <a:rPr lang="en-US" sz="1800" dirty="0" err="1">
                <a:solidFill>
                  <a:schemeClr val="bg1"/>
                </a:solidFill>
              </a:rPr>
              <a:t>liệu</a:t>
            </a:r>
            <a:r>
              <a:rPr lang="en-US" sz="1800" dirty="0">
                <a:solidFill>
                  <a:schemeClr val="bg1"/>
                </a:solidFill>
              </a:rPr>
              <a:t>.</a:t>
            </a:r>
          </a:p>
        </p:txBody>
      </p:sp>
    </p:spTree>
    <p:extLst>
      <p:ext uri="{BB962C8B-B14F-4D97-AF65-F5344CB8AC3E}">
        <p14:creationId xmlns:p14="http://schemas.microsoft.com/office/powerpoint/2010/main" val="363567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63">
                                            <p:txEl>
                                              <p:pRg st="1" end="1"/>
                                            </p:txEl>
                                          </p:spTgt>
                                        </p:tgtEl>
                                        <p:attrNameLst>
                                          <p:attrName>style.visibility</p:attrName>
                                        </p:attrNameLst>
                                      </p:cBhvr>
                                      <p:to>
                                        <p:strVal val="visible"/>
                                      </p:to>
                                    </p:set>
                                    <p:animEffect transition="in" filter="wheel(1)">
                                      <p:cBhvr>
                                        <p:cTn id="13" dur="1000"/>
                                        <p:tgtEl>
                                          <p:spTgt spid="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2D3446AF-6386-8216-6E7B-6FE581084C76}"/>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EC89EBD6-9266-C130-5D2F-807831533487}"/>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Cách tiếp cận </a:t>
            </a:r>
            <a:endParaRPr dirty="0">
              <a:solidFill>
                <a:schemeClr val="bg1"/>
              </a:solidFill>
            </a:endParaRPr>
          </a:p>
        </p:txBody>
      </p:sp>
      <p:sp>
        <p:nvSpPr>
          <p:cNvPr id="962" name="Google Shape;962;p42">
            <a:extLst>
              <a:ext uri="{FF2B5EF4-FFF2-40B4-BE49-F238E27FC236}">
                <a16:creationId xmlns:a16="http://schemas.microsoft.com/office/drawing/2014/main" id="{F34EB64C-900F-39D3-B86C-690A14FAB371}"/>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bg1"/>
                </a:solidFill>
              </a:rPr>
              <a:t>Thuật</a:t>
            </a:r>
            <a:r>
              <a:rPr lang="en-US" dirty="0">
                <a:solidFill>
                  <a:schemeClr val="bg1"/>
                </a:solidFill>
              </a:rPr>
              <a:t> </a:t>
            </a:r>
            <a:r>
              <a:rPr lang="en-US" dirty="0" err="1">
                <a:solidFill>
                  <a:schemeClr val="bg1"/>
                </a:solidFill>
              </a:rPr>
              <a:t>toán</a:t>
            </a:r>
            <a:endParaRPr lang="en-US" dirty="0">
              <a:solidFill>
                <a:schemeClr val="bg1"/>
              </a:solidFill>
            </a:endParaRPr>
          </a:p>
          <a:p>
            <a:pPr marL="0" lvl="0" indent="0" algn="r" rtl="0">
              <a:spcBef>
                <a:spcPts val="0"/>
              </a:spcBef>
              <a:spcAft>
                <a:spcPts val="0"/>
              </a:spcAft>
              <a:buNone/>
            </a:pPr>
            <a:endParaRPr dirty="0">
              <a:solidFill>
                <a:schemeClr val="bg1"/>
              </a:solidFill>
            </a:endParaRPr>
          </a:p>
        </p:txBody>
      </p:sp>
      <p:sp>
        <p:nvSpPr>
          <p:cNvPr id="963" name="Google Shape;963;p42">
            <a:extLst>
              <a:ext uri="{FF2B5EF4-FFF2-40B4-BE49-F238E27FC236}">
                <a16:creationId xmlns:a16="http://schemas.microsoft.com/office/drawing/2014/main" id="{B0D155B5-C130-6AD7-A550-EDC35D54E7BF}"/>
              </a:ext>
            </a:extLst>
          </p:cNvPr>
          <p:cNvSpPr txBox="1">
            <a:spLocks noGrp="1"/>
          </p:cNvSpPr>
          <p:nvPr>
            <p:ph type="body" idx="2"/>
          </p:nvPr>
        </p:nvSpPr>
        <p:spPr>
          <a:xfrm>
            <a:off x="4022906" y="1763234"/>
            <a:ext cx="4422600" cy="1405069"/>
          </a:xfrm>
          <a:prstGeom prst="rect">
            <a:avLst/>
          </a:prstGeom>
        </p:spPr>
        <p:txBody>
          <a:bodyPr spcFirstLastPara="1" wrap="square" lIns="91425" tIns="91425" rIns="91425" bIns="91425" anchor="t" anchorCtr="0">
            <a:noAutofit/>
          </a:bodyPr>
          <a:lstStyle/>
          <a:p>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thuật</a:t>
            </a:r>
            <a:r>
              <a:rPr lang="en-US" sz="1800" dirty="0">
                <a:solidFill>
                  <a:schemeClr val="bg1"/>
                </a:solidFill>
              </a:rPr>
              <a:t> </a:t>
            </a:r>
            <a:r>
              <a:rPr lang="en-US" sz="1800" dirty="0" err="1">
                <a:solidFill>
                  <a:schemeClr val="bg1"/>
                </a:solidFill>
              </a:rPr>
              <a:t>toán</a:t>
            </a:r>
            <a:r>
              <a:rPr lang="en-US" sz="1800" dirty="0">
                <a:solidFill>
                  <a:schemeClr val="bg1"/>
                </a:solidFill>
              </a:rPr>
              <a:t> </a:t>
            </a:r>
            <a:r>
              <a:rPr lang="en-US" sz="1800" dirty="0" err="1">
                <a:solidFill>
                  <a:schemeClr val="bg1"/>
                </a:solidFill>
              </a:rPr>
              <a:t>đề</a:t>
            </a:r>
            <a:r>
              <a:rPr lang="en-US" sz="1800" dirty="0">
                <a:solidFill>
                  <a:schemeClr val="bg1"/>
                </a:solidFill>
              </a:rPr>
              <a:t> </a:t>
            </a:r>
            <a:r>
              <a:rPr lang="en-US" sz="1800" dirty="0" err="1">
                <a:solidFill>
                  <a:schemeClr val="bg1"/>
                </a:solidFill>
              </a:rPr>
              <a:t>xuất</a:t>
            </a:r>
            <a:r>
              <a:rPr lang="en-US" sz="1800" dirty="0">
                <a:solidFill>
                  <a:schemeClr val="bg1"/>
                </a:solidFill>
              </a:rPr>
              <a:t> </a:t>
            </a:r>
            <a:r>
              <a:rPr lang="en-US" sz="1800" dirty="0" err="1">
                <a:solidFill>
                  <a:schemeClr val="bg1"/>
                </a:solidFill>
              </a:rPr>
              <a:t>dựa</a:t>
            </a:r>
            <a:r>
              <a:rPr lang="en-US" sz="1800" dirty="0">
                <a:solidFill>
                  <a:schemeClr val="bg1"/>
                </a:solidFill>
              </a:rPr>
              <a:t> </a:t>
            </a:r>
            <a:r>
              <a:rPr lang="en-US" sz="1800" dirty="0" err="1">
                <a:solidFill>
                  <a:schemeClr val="bg1"/>
                </a:solidFill>
              </a:rPr>
              <a:t>trên</a:t>
            </a:r>
            <a:r>
              <a:rPr lang="en-US" sz="1800" dirty="0">
                <a:solidFill>
                  <a:schemeClr val="bg1"/>
                </a:solidFill>
              </a:rPr>
              <a:t> </a:t>
            </a:r>
            <a:r>
              <a:rPr lang="en-US" sz="1800" dirty="0" err="1">
                <a:solidFill>
                  <a:schemeClr val="bg1"/>
                </a:solidFill>
              </a:rPr>
              <a:t>sở</a:t>
            </a:r>
            <a:r>
              <a:rPr lang="en-US" sz="1800" dirty="0">
                <a:solidFill>
                  <a:schemeClr val="bg1"/>
                </a:solidFill>
              </a:rPr>
              <a:t> </a:t>
            </a:r>
            <a:r>
              <a:rPr lang="en-US" sz="1800" dirty="0" err="1">
                <a:solidFill>
                  <a:schemeClr val="bg1"/>
                </a:solidFill>
              </a:rPr>
              <a:t>thích</a:t>
            </a:r>
            <a:r>
              <a:rPr lang="en-US" sz="1800" dirty="0">
                <a:solidFill>
                  <a:schemeClr val="bg1"/>
                </a:solidFill>
              </a:rPr>
              <a:t> </a:t>
            </a:r>
            <a:r>
              <a:rPr lang="en-US" sz="1800" dirty="0" err="1">
                <a:solidFill>
                  <a:schemeClr val="bg1"/>
                </a:solidFill>
              </a:rPr>
              <a:t>để</a:t>
            </a:r>
            <a:r>
              <a:rPr lang="en-US" sz="1800" dirty="0">
                <a:solidFill>
                  <a:schemeClr val="bg1"/>
                </a:solidFill>
              </a:rPr>
              <a:t> </a:t>
            </a:r>
            <a:r>
              <a:rPr lang="en-US" sz="1800" dirty="0" err="1">
                <a:solidFill>
                  <a:schemeClr val="bg1"/>
                </a:solidFill>
              </a:rPr>
              <a:t>đề</a:t>
            </a:r>
            <a:r>
              <a:rPr lang="en-US" sz="1800" dirty="0">
                <a:solidFill>
                  <a:schemeClr val="bg1"/>
                </a:solidFill>
              </a:rPr>
              <a:t> </a:t>
            </a:r>
            <a:r>
              <a:rPr lang="en-US" sz="1800" dirty="0" err="1">
                <a:solidFill>
                  <a:schemeClr val="bg1"/>
                </a:solidFill>
              </a:rPr>
              <a:t>xuất</a:t>
            </a:r>
            <a:r>
              <a:rPr lang="en-US" sz="1800" dirty="0">
                <a:solidFill>
                  <a:schemeClr val="bg1"/>
                </a:solidFill>
              </a:rPr>
              <a:t> </a:t>
            </a:r>
            <a:r>
              <a:rPr lang="en-US" sz="1800" dirty="0" err="1">
                <a:solidFill>
                  <a:schemeClr val="bg1"/>
                </a:solidFill>
              </a:rPr>
              <a:t>âm</a:t>
            </a:r>
            <a:r>
              <a:rPr lang="en-US" sz="1800" dirty="0">
                <a:solidFill>
                  <a:schemeClr val="bg1"/>
                </a:solidFill>
              </a:rPr>
              <a:t> </a:t>
            </a:r>
            <a:r>
              <a:rPr lang="en-US" sz="1800" dirty="0" err="1">
                <a:solidFill>
                  <a:schemeClr val="bg1"/>
                </a:solidFill>
              </a:rPr>
              <a:t>nhạc</a:t>
            </a:r>
            <a:r>
              <a:rPr lang="en-US" sz="1800" dirty="0">
                <a:solidFill>
                  <a:schemeClr val="bg1"/>
                </a:solidFill>
              </a:rPr>
              <a:t> </a:t>
            </a:r>
            <a:r>
              <a:rPr lang="en-US" sz="1800" dirty="0" err="1">
                <a:solidFill>
                  <a:schemeClr val="bg1"/>
                </a:solidFill>
              </a:rPr>
              <a:t>phù</a:t>
            </a:r>
            <a:r>
              <a:rPr lang="en-US" sz="1800" dirty="0">
                <a:solidFill>
                  <a:schemeClr val="bg1"/>
                </a:solidFill>
              </a:rPr>
              <a:t> </a:t>
            </a:r>
            <a:r>
              <a:rPr lang="en-US" sz="1800" dirty="0" err="1">
                <a:solidFill>
                  <a:schemeClr val="bg1"/>
                </a:solidFill>
              </a:rPr>
              <a:t>hợp</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người</a:t>
            </a:r>
            <a:r>
              <a:rPr lang="en-US" sz="1800" dirty="0">
                <a:solidFill>
                  <a:schemeClr val="bg1"/>
                </a:solidFill>
              </a:rPr>
              <a:t> </a:t>
            </a:r>
            <a:r>
              <a:rPr lang="en-US" sz="1800" dirty="0" err="1">
                <a:solidFill>
                  <a:schemeClr val="bg1"/>
                </a:solidFill>
              </a:rPr>
              <a:t>dùng</a:t>
            </a:r>
            <a:r>
              <a:rPr lang="en-US" sz="1800" dirty="0">
                <a:solidFill>
                  <a:schemeClr val="bg1"/>
                </a:solidFill>
              </a:rPr>
              <a:t>.</a:t>
            </a:r>
          </a:p>
          <a:p>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thuật</a:t>
            </a:r>
            <a:r>
              <a:rPr lang="en-US" sz="1800" dirty="0">
                <a:solidFill>
                  <a:schemeClr val="bg1"/>
                </a:solidFill>
              </a:rPr>
              <a:t> </a:t>
            </a:r>
            <a:r>
              <a:rPr lang="en-US" sz="1800" dirty="0" err="1">
                <a:solidFill>
                  <a:schemeClr val="bg1"/>
                </a:solidFill>
              </a:rPr>
              <a:t>toán</a:t>
            </a:r>
            <a:r>
              <a:rPr lang="en-US" sz="1800" dirty="0">
                <a:solidFill>
                  <a:schemeClr val="bg1"/>
                </a:solidFill>
              </a:rPr>
              <a:t> </a:t>
            </a:r>
            <a:r>
              <a:rPr lang="en-US" sz="1800" dirty="0" err="1">
                <a:solidFill>
                  <a:schemeClr val="bg1"/>
                </a:solidFill>
              </a:rPr>
              <a:t>để</a:t>
            </a:r>
            <a:r>
              <a:rPr lang="en-US" sz="1800" dirty="0">
                <a:solidFill>
                  <a:schemeClr val="bg1"/>
                </a:solidFill>
              </a:rPr>
              <a:t> </a:t>
            </a:r>
            <a:r>
              <a:rPr lang="en-US" sz="1800" dirty="0" err="1">
                <a:solidFill>
                  <a:schemeClr val="bg1"/>
                </a:solidFill>
              </a:rPr>
              <a:t>phân</a:t>
            </a:r>
            <a:r>
              <a:rPr lang="en-US" sz="1800" dirty="0">
                <a:solidFill>
                  <a:schemeClr val="bg1"/>
                </a:solidFill>
              </a:rPr>
              <a:t> </a:t>
            </a:r>
            <a:r>
              <a:rPr lang="en-US" sz="1800" dirty="0" err="1">
                <a:solidFill>
                  <a:schemeClr val="bg1"/>
                </a:solidFill>
              </a:rPr>
              <a:t>loại</a:t>
            </a:r>
            <a:r>
              <a:rPr lang="en-US" sz="1800" dirty="0">
                <a:solidFill>
                  <a:schemeClr val="bg1"/>
                </a:solidFill>
              </a:rPr>
              <a:t>, </a:t>
            </a:r>
            <a:r>
              <a:rPr lang="en-US" sz="1800" dirty="0" err="1">
                <a:solidFill>
                  <a:schemeClr val="bg1"/>
                </a:solidFill>
              </a:rPr>
              <a:t>gắn</a:t>
            </a:r>
            <a:r>
              <a:rPr lang="en-US" sz="1800" dirty="0">
                <a:solidFill>
                  <a:schemeClr val="bg1"/>
                </a:solidFill>
              </a:rPr>
              <a:t> </a:t>
            </a:r>
            <a:r>
              <a:rPr lang="en-US" sz="1800" dirty="0" err="1">
                <a:solidFill>
                  <a:schemeClr val="bg1"/>
                </a:solidFill>
              </a:rPr>
              <a:t>thẻ</a:t>
            </a:r>
            <a:r>
              <a:rPr lang="en-US" sz="1800" dirty="0">
                <a:solidFill>
                  <a:schemeClr val="bg1"/>
                </a:solidFill>
              </a:rPr>
              <a:t> </a:t>
            </a:r>
            <a:r>
              <a:rPr lang="en-US" sz="1800" dirty="0" err="1">
                <a:solidFill>
                  <a:schemeClr val="bg1"/>
                </a:solidFill>
              </a:rPr>
              <a:t>âm</a:t>
            </a:r>
            <a:r>
              <a:rPr lang="en-US" sz="1800" dirty="0">
                <a:solidFill>
                  <a:schemeClr val="bg1"/>
                </a:solidFill>
              </a:rPr>
              <a:t> </a:t>
            </a:r>
            <a:r>
              <a:rPr lang="en-US" sz="1800" dirty="0" err="1">
                <a:solidFill>
                  <a:schemeClr val="bg1"/>
                </a:solidFill>
              </a:rPr>
              <a:t>nhạc</a:t>
            </a:r>
            <a:r>
              <a:rPr lang="en-US" sz="1800" dirty="0">
                <a:solidFill>
                  <a:schemeClr val="bg1"/>
                </a:solidFill>
              </a:rPr>
              <a:t>, </a:t>
            </a:r>
            <a:r>
              <a:rPr lang="en-US" sz="1800" dirty="0" err="1">
                <a:solidFill>
                  <a:schemeClr val="bg1"/>
                </a:solidFill>
              </a:rPr>
              <a:t>xóa</a:t>
            </a:r>
            <a:r>
              <a:rPr lang="en-US" sz="1800" dirty="0">
                <a:solidFill>
                  <a:schemeClr val="bg1"/>
                </a:solidFill>
              </a:rPr>
              <a:t> </a:t>
            </a:r>
            <a:r>
              <a:rPr lang="en-US" sz="1800" dirty="0" err="1">
                <a:solidFill>
                  <a:schemeClr val="bg1"/>
                </a:solidFill>
              </a:rPr>
              <a:t>các</a:t>
            </a:r>
            <a:r>
              <a:rPr lang="en-US" sz="1800" dirty="0">
                <a:solidFill>
                  <a:schemeClr val="bg1"/>
                </a:solidFill>
              </a:rPr>
              <a:t> </a:t>
            </a:r>
            <a:r>
              <a:rPr lang="en-US" sz="1800" dirty="0" err="1">
                <a:solidFill>
                  <a:schemeClr val="bg1"/>
                </a:solidFill>
              </a:rPr>
              <a:t>bản</a:t>
            </a:r>
            <a:r>
              <a:rPr lang="en-US" sz="1800" dirty="0">
                <a:solidFill>
                  <a:schemeClr val="bg1"/>
                </a:solidFill>
              </a:rPr>
              <a:t> </a:t>
            </a:r>
            <a:r>
              <a:rPr lang="en-US" sz="1800" dirty="0" err="1">
                <a:solidFill>
                  <a:schemeClr val="bg1"/>
                </a:solidFill>
              </a:rPr>
              <a:t>nhạc</a:t>
            </a:r>
            <a:r>
              <a:rPr lang="en-US" sz="1800" dirty="0">
                <a:solidFill>
                  <a:schemeClr val="bg1"/>
                </a:solidFill>
              </a:rPr>
              <a:t> vi </a:t>
            </a:r>
            <a:r>
              <a:rPr lang="en-US" sz="1800" dirty="0" err="1">
                <a:solidFill>
                  <a:schemeClr val="bg1"/>
                </a:solidFill>
              </a:rPr>
              <a:t>phạm</a:t>
            </a:r>
            <a:r>
              <a:rPr lang="en-US" sz="1800" dirty="0">
                <a:solidFill>
                  <a:schemeClr val="bg1"/>
                </a:solidFill>
              </a:rPr>
              <a:t> </a:t>
            </a:r>
            <a:r>
              <a:rPr lang="en-US" sz="1800" dirty="0" err="1">
                <a:solidFill>
                  <a:schemeClr val="bg1"/>
                </a:solidFill>
              </a:rPr>
              <a:t>bản</a:t>
            </a:r>
            <a:r>
              <a:rPr lang="en-US" sz="1800" dirty="0">
                <a:solidFill>
                  <a:schemeClr val="bg1"/>
                </a:solidFill>
              </a:rPr>
              <a:t> </a:t>
            </a:r>
            <a:r>
              <a:rPr lang="en-US" sz="1800" dirty="0" err="1">
                <a:solidFill>
                  <a:schemeClr val="bg1"/>
                </a:solidFill>
              </a:rPr>
              <a:t>quyền</a:t>
            </a:r>
            <a:r>
              <a:rPr lang="en-US" sz="1800" dirty="0">
                <a:solidFill>
                  <a:schemeClr val="bg1"/>
                </a:solidFill>
              </a:rPr>
              <a:t>.</a:t>
            </a:r>
          </a:p>
          <a:p>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thuật</a:t>
            </a:r>
            <a:r>
              <a:rPr lang="en-US" sz="1800" dirty="0">
                <a:solidFill>
                  <a:schemeClr val="bg1"/>
                </a:solidFill>
              </a:rPr>
              <a:t> </a:t>
            </a:r>
            <a:r>
              <a:rPr lang="en-US" sz="1800" dirty="0" err="1">
                <a:solidFill>
                  <a:schemeClr val="bg1"/>
                </a:solidFill>
              </a:rPr>
              <a:t>toán</a:t>
            </a:r>
            <a:r>
              <a:rPr lang="en-US" sz="1800" dirty="0">
                <a:solidFill>
                  <a:schemeClr val="bg1"/>
                </a:solidFill>
              </a:rPr>
              <a:t> </a:t>
            </a:r>
            <a:r>
              <a:rPr lang="en-US" sz="1800" dirty="0" err="1">
                <a:solidFill>
                  <a:schemeClr val="bg1"/>
                </a:solidFill>
              </a:rPr>
              <a:t>để</a:t>
            </a:r>
            <a:r>
              <a:rPr lang="en-US" sz="1800" dirty="0">
                <a:solidFill>
                  <a:schemeClr val="bg1"/>
                </a:solidFill>
              </a:rPr>
              <a:t> </a:t>
            </a:r>
            <a:r>
              <a:rPr lang="en-US" sz="1800" dirty="0" err="1">
                <a:solidFill>
                  <a:schemeClr val="bg1"/>
                </a:solidFill>
              </a:rPr>
              <a:t>phân</a:t>
            </a:r>
            <a:r>
              <a:rPr lang="en-US" sz="1800" dirty="0">
                <a:solidFill>
                  <a:schemeClr val="bg1"/>
                </a:solidFill>
              </a:rPr>
              <a:t> bit </a:t>
            </a:r>
            <a:r>
              <a:rPr lang="en-US" sz="1800" dirty="0" err="1">
                <a:solidFill>
                  <a:schemeClr val="bg1"/>
                </a:solidFill>
              </a:rPr>
              <a:t>bài</a:t>
            </a:r>
            <a:r>
              <a:rPr lang="en-US" sz="1800" dirty="0">
                <a:solidFill>
                  <a:schemeClr val="bg1"/>
                </a:solidFill>
              </a:rPr>
              <a:t> </a:t>
            </a:r>
            <a:r>
              <a:rPr lang="en-US" sz="1800" dirty="0" err="1">
                <a:solidFill>
                  <a:schemeClr val="bg1"/>
                </a:solidFill>
              </a:rPr>
              <a:t>nhạc</a:t>
            </a:r>
            <a:r>
              <a:rPr lang="en-US" sz="1800" dirty="0">
                <a:solidFill>
                  <a:schemeClr val="bg1"/>
                </a:solidFill>
              </a:rPr>
              <a:t>.</a:t>
            </a:r>
          </a:p>
        </p:txBody>
      </p:sp>
    </p:spTree>
    <p:extLst>
      <p:ext uri="{BB962C8B-B14F-4D97-AF65-F5344CB8AC3E}">
        <p14:creationId xmlns:p14="http://schemas.microsoft.com/office/powerpoint/2010/main" val="362604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63">
                                            <p:txEl>
                                              <p:pRg st="1" end="1"/>
                                            </p:txEl>
                                          </p:spTgt>
                                        </p:tgtEl>
                                        <p:attrNameLst>
                                          <p:attrName>style.visibility</p:attrName>
                                        </p:attrNameLst>
                                      </p:cBhvr>
                                      <p:to>
                                        <p:strVal val="visible"/>
                                      </p:to>
                                    </p:set>
                                    <p:animEffect transition="in" filter="wheel(1)">
                                      <p:cBhvr>
                                        <p:cTn id="13" dur="1000"/>
                                        <p:tgtEl>
                                          <p:spTgt spid="96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963">
                                            <p:txEl>
                                              <p:pRg st="2" end="2"/>
                                            </p:txEl>
                                          </p:spTgt>
                                        </p:tgtEl>
                                        <p:attrNameLst>
                                          <p:attrName>style.visibility</p:attrName>
                                        </p:attrNameLst>
                                      </p:cBhvr>
                                      <p:to>
                                        <p:strVal val="visible"/>
                                      </p:to>
                                    </p:set>
                                    <p:animEffect transition="in" filter="wheel(1)">
                                      <p:cBhvr>
                                        <p:cTn id="18" dur="1000"/>
                                        <p:tgtEl>
                                          <p:spTgt spid="9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823593DF-11F5-134B-3892-C782A7B8342F}"/>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E310C875-923A-E74D-EA25-F32BE66A91E9}"/>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Cách tiếp cận </a:t>
            </a:r>
            <a:endParaRPr dirty="0">
              <a:solidFill>
                <a:schemeClr val="bg1"/>
              </a:solidFill>
            </a:endParaRPr>
          </a:p>
        </p:txBody>
      </p:sp>
      <p:sp>
        <p:nvSpPr>
          <p:cNvPr id="962" name="Google Shape;962;p42">
            <a:extLst>
              <a:ext uri="{FF2B5EF4-FFF2-40B4-BE49-F238E27FC236}">
                <a16:creationId xmlns:a16="http://schemas.microsoft.com/office/drawing/2014/main" id="{709CF0DC-9D19-7D06-7E5C-6DB9D2FF2A39}"/>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bg1"/>
                </a:solidFill>
              </a:rPr>
              <a:t>Mục</a:t>
            </a:r>
            <a:r>
              <a:rPr lang="en-US" dirty="0">
                <a:solidFill>
                  <a:schemeClr val="bg1"/>
                </a:solidFill>
              </a:rPr>
              <a:t> </a:t>
            </a:r>
            <a:r>
              <a:rPr lang="en-US" dirty="0" err="1">
                <a:solidFill>
                  <a:schemeClr val="bg1"/>
                </a:solidFill>
              </a:rPr>
              <a:t>tiêu</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thử</a:t>
            </a:r>
            <a:r>
              <a:rPr lang="en-US" dirty="0">
                <a:solidFill>
                  <a:schemeClr val="bg1"/>
                </a:solidFill>
              </a:rPr>
              <a:t>: </a:t>
            </a:r>
            <a:r>
              <a:rPr lang="en-US" dirty="0" err="1">
                <a:solidFill>
                  <a:schemeClr val="bg1"/>
                </a:solidFill>
              </a:rPr>
              <a:t>Hoạt</a:t>
            </a:r>
            <a:r>
              <a:rPr lang="en-US" dirty="0">
                <a:solidFill>
                  <a:schemeClr val="bg1"/>
                </a:solidFill>
              </a:rPr>
              <a:t> </a:t>
            </a:r>
            <a:r>
              <a:rPr lang="en-US" dirty="0" err="1">
                <a:solidFill>
                  <a:schemeClr val="bg1"/>
                </a:solidFill>
              </a:rPr>
              <a:t>động</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thống</a:t>
            </a:r>
            <a:endParaRPr lang="en-US" dirty="0">
              <a:solidFill>
                <a:schemeClr val="bg1"/>
              </a:solidFill>
            </a:endParaRPr>
          </a:p>
          <a:p>
            <a:pPr marL="0" lvl="0" indent="0" algn="r" rtl="0">
              <a:spcBef>
                <a:spcPts val="0"/>
              </a:spcBef>
              <a:spcAft>
                <a:spcPts val="0"/>
              </a:spcAft>
              <a:buNone/>
            </a:pPr>
            <a:endParaRPr dirty="0">
              <a:solidFill>
                <a:schemeClr val="bg1"/>
              </a:solidFill>
            </a:endParaRPr>
          </a:p>
        </p:txBody>
      </p:sp>
      <p:sp>
        <p:nvSpPr>
          <p:cNvPr id="963" name="Google Shape;963;p42">
            <a:extLst>
              <a:ext uri="{FF2B5EF4-FFF2-40B4-BE49-F238E27FC236}">
                <a16:creationId xmlns:a16="http://schemas.microsoft.com/office/drawing/2014/main" id="{6A57FE59-B5A3-B434-1129-20CE432F5E9A}"/>
              </a:ext>
            </a:extLst>
          </p:cNvPr>
          <p:cNvSpPr txBox="1">
            <a:spLocks noGrp="1"/>
          </p:cNvSpPr>
          <p:nvPr>
            <p:ph type="body" idx="2"/>
          </p:nvPr>
        </p:nvSpPr>
        <p:spPr>
          <a:xfrm>
            <a:off x="4037193" y="1956115"/>
            <a:ext cx="4422600" cy="1405069"/>
          </a:xfrm>
          <a:prstGeom prst="rect">
            <a:avLst/>
          </a:prstGeom>
        </p:spPr>
        <p:txBody>
          <a:bodyPr spcFirstLastPara="1" wrap="square" lIns="91425" tIns="91425" rIns="91425" bIns="91425" anchor="t" anchorCtr="0">
            <a:noAutofit/>
          </a:bodyPr>
          <a:lstStyle/>
          <a:p>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phải</a:t>
            </a:r>
            <a:r>
              <a:rPr lang="en-US" sz="1800" dirty="0">
                <a:solidFill>
                  <a:schemeClr val="bg1"/>
                </a:solidFill>
              </a:rPr>
              <a:t> </a:t>
            </a:r>
            <a:r>
              <a:rPr lang="en-US" sz="1800" dirty="0" err="1">
                <a:solidFill>
                  <a:schemeClr val="bg1"/>
                </a:solidFill>
              </a:rPr>
              <a:t>hoạt</a:t>
            </a:r>
            <a:r>
              <a:rPr lang="en-US" sz="1800" dirty="0">
                <a:solidFill>
                  <a:schemeClr val="bg1"/>
                </a:solidFill>
              </a:rPr>
              <a:t> </a:t>
            </a:r>
            <a:r>
              <a:rPr lang="en-US" sz="1800" dirty="0" err="1">
                <a:solidFill>
                  <a:schemeClr val="bg1"/>
                </a:solidFill>
              </a:rPr>
              <a:t>động</a:t>
            </a:r>
            <a:r>
              <a:rPr lang="en-US" sz="1800" dirty="0">
                <a:solidFill>
                  <a:schemeClr val="bg1"/>
                </a:solidFill>
              </a:rPr>
              <a:t> </a:t>
            </a:r>
            <a:r>
              <a:rPr lang="en-US" sz="1800" dirty="0" err="1">
                <a:solidFill>
                  <a:schemeClr val="bg1"/>
                </a:solidFill>
              </a:rPr>
              <a:t>ổn</a:t>
            </a:r>
            <a:r>
              <a:rPr lang="en-US" sz="1800" dirty="0">
                <a:solidFill>
                  <a:schemeClr val="bg1"/>
                </a:solidFill>
              </a:rPr>
              <a:t> </a:t>
            </a:r>
            <a:r>
              <a:rPr lang="en-US" sz="1800" dirty="0" err="1">
                <a:solidFill>
                  <a:schemeClr val="bg1"/>
                </a:solidFill>
              </a:rPr>
              <a:t>định</a:t>
            </a:r>
            <a:r>
              <a:rPr lang="en-US" sz="1800" dirty="0">
                <a:solidFill>
                  <a:schemeClr val="bg1"/>
                </a:solidFill>
              </a:rPr>
              <a:t> </a:t>
            </a:r>
            <a:r>
              <a:rPr lang="en-US" sz="1800" dirty="0" err="1">
                <a:solidFill>
                  <a:schemeClr val="bg1"/>
                </a:solidFill>
              </a:rPr>
              <a:t>và</a:t>
            </a:r>
            <a:r>
              <a:rPr lang="en-US" sz="1800" dirty="0">
                <a:solidFill>
                  <a:schemeClr val="bg1"/>
                </a:solidFill>
              </a:rPr>
              <a:t> </a:t>
            </a:r>
            <a:r>
              <a:rPr lang="en-US" sz="1800" dirty="0" err="1">
                <a:solidFill>
                  <a:schemeClr val="bg1"/>
                </a:solidFill>
              </a:rPr>
              <a:t>không</a:t>
            </a:r>
            <a:r>
              <a:rPr lang="en-US" sz="1800" dirty="0">
                <a:solidFill>
                  <a:schemeClr val="bg1"/>
                </a:solidFill>
              </a:rPr>
              <a:t> </a:t>
            </a:r>
            <a:r>
              <a:rPr lang="en-US" sz="1800" dirty="0" err="1">
                <a:solidFill>
                  <a:schemeClr val="bg1"/>
                </a:solidFill>
              </a:rPr>
              <a:t>bị</a:t>
            </a:r>
            <a:r>
              <a:rPr lang="en-US" sz="1800" dirty="0">
                <a:solidFill>
                  <a:schemeClr val="bg1"/>
                </a:solidFill>
              </a:rPr>
              <a:t> </a:t>
            </a:r>
            <a:r>
              <a:rPr lang="en-US" sz="1800" dirty="0" err="1">
                <a:solidFill>
                  <a:schemeClr val="bg1"/>
                </a:solidFill>
              </a:rPr>
              <a:t>lỗi</a:t>
            </a:r>
            <a:r>
              <a:rPr lang="en-US" sz="1800" dirty="0">
                <a:solidFill>
                  <a:schemeClr val="bg1"/>
                </a:solidFill>
              </a:rPr>
              <a:t>.</a:t>
            </a:r>
          </a:p>
          <a:p>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phải</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khả</a:t>
            </a:r>
            <a:r>
              <a:rPr lang="en-US" sz="1800" dirty="0">
                <a:solidFill>
                  <a:schemeClr val="bg1"/>
                </a:solidFill>
              </a:rPr>
              <a:t> </a:t>
            </a:r>
            <a:r>
              <a:rPr lang="en-US" sz="1800" dirty="0" err="1">
                <a:solidFill>
                  <a:schemeClr val="bg1"/>
                </a:solidFill>
              </a:rPr>
              <a:t>năng</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lượng</a:t>
            </a:r>
            <a:r>
              <a:rPr lang="en-US" sz="1800" dirty="0">
                <a:solidFill>
                  <a:schemeClr val="bg1"/>
                </a:solidFill>
              </a:rPr>
              <a:t> </a:t>
            </a:r>
            <a:r>
              <a:rPr lang="en-US" sz="1800" dirty="0" err="1">
                <a:solidFill>
                  <a:schemeClr val="bg1"/>
                </a:solidFill>
              </a:rPr>
              <a:t>truy</a:t>
            </a:r>
            <a:r>
              <a:rPr lang="en-US" sz="1800" dirty="0">
                <a:solidFill>
                  <a:schemeClr val="bg1"/>
                </a:solidFill>
              </a:rPr>
              <a:t> </a:t>
            </a:r>
            <a:r>
              <a:rPr lang="en-US" sz="1800" dirty="0" err="1">
                <a:solidFill>
                  <a:schemeClr val="bg1"/>
                </a:solidFill>
              </a:rPr>
              <a:t>cập</a:t>
            </a:r>
            <a:r>
              <a:rPr lang="en-US" sz="1800" dirty="0">
                <a:solidFill>
                  <a:schemeClr val="bg1"/>
                </a:solidFill>
              </a:rPr>
              <a:t> </a:t>
            </a:r>
            <a:r>
              <a:rPr lang="en-US" sz="1800" dirty="0" err="1">
                <a:solidFill>
                  <a:schemeClr val="bg1"/>
                </a:solidFill>
              </a:rPr>
              <a:t>lớn</a:t>
            </a:r>
            <a:r>
              <a:rPr lang="en-US" sz="1800" dirty="0">
                <a:solidFill>
                  <a:schemeClr val="bg1"/>
                </a:solidFill>
              </a:rPr>
              <a:t>.</a:t>
            </a:r>
          </a:p>
        </p:txBody>
      </p:sp>
    </p:spTree>
    <p:extLst>
      <p:ext uri="{BB962C8B-B14F-4D97-AF65-F5344CB8AC3E}">
        <p14:creationId xmlns:p14="http://schemas.microsoft.com/office/powerpoint/2010/main" val="6121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63">
                                            <p:txEl>
                                              <p:pRg st="1" end="1"/>
                                            </p:txEl>
                                          </p:spTgt>
                                        </p:tgtEl>
                                        <p:attrNameLst>
                                          <p:attrName>style.visibility</p:attrName>
                                        </p:attrNameLst>
                                      </p:cBhvr>
                                      <p:to>
                                        <p:strVal val="visible"/>
                                      </p:to>
                                    </p:set>
                                    <p:animEffect transition="in" filter="wheel(1)">
                                      <p:cBhvr>
                                        <p:cTn id="13" dur="1000"/>
                                        <p:tgtEl>
                                          <p:spTgt spid="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4FDA2BBF-EF6D-5C96-7038-EFF35C8375AF}"/>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33E429FD-77B3-49C3-21E0-93BEC40B6C18}"/>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Cách tiếp cận </a:t>
            </a:r>
            <a:endParaRPr dirty="0">
              <a:solidFill>
                <a:schemeClr val="bg1"/>
              </a:solidFill>
            </a:endParaRPr>
          </a:p>
        </p:txBody>
      </p:sp>
      <p:sp>
        <p:nvSpPr>
          <p:cNvPr id="962" name="Google Shape;962;p42">
            <a:extLst>
              <a:ext uri="{FF2B5EF4-FFF2-40B4-BE49-F238E27FC236}">
                <a16:creationId xmlns:a16="http://schemas.microsoft.com/office/drawing/2014/main" id="{C87E7D1F-165E-D743-1A5A-708E79F8AF91}"/>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bg1"/>
                </a:solidFill>
              </a:rPr>
              <a:t>Mục</a:t>
            </a:r>
            <a:r>
              <a:rPr lang="en-US" dirty="0">
                <a:solidFill>
                  <a:schemeClr val="bg1"/>
                </a:solidFill>
              </a:rPr>
              <a:t> </a:t>
            </a:r>
            <a:r>
              <a:rPr lang="en-US" dirty="0" err="1">
                <a:solidFill>
                  <a:schemeClr val="bg1"/>
                </a:solidFill>
              </a:rPr>
              <a:t>tiêu</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thử</a:t>
            </a:r>
            <a:r>
              <a:rPr lang="en-US" dirty="0">
                <a:solidFill>
                  <a:schemeClr val="bg1"/>
                </a:solidFill>
              </a:rPr>
              <a:t>: Giao </a:t>
            </a:r>
            <a:r>
              <a:rPr lang="en-US" dirty="0" err="1">
                <a:solidFill>
                  <a:schemeClr val="bg1"/>
                </a:solidFill>
              </a:rPr>
              <a:t>diện</a:t>
            </a:r>
            <a:endParaRPr lang="en-US" dirty="0">
              <a:solidFill>
                <a:schemeClr val="bg1"/>
              </a:solidFill>
            </a:endParaRPr>
          </a:p>
          <a:p>
            <a:pPr marL="0" lvl="0" indent="0" algn="r" rtl="0">
              <a:spcBef>
                <a:spcPts val="0"/>
              </a:spcBef>
              <a:spcAft>
                <a:spcPts val="0"/>
              </a:spcAft>
              <a:buNone/>
            </a:pPr>
            <a:endParaRPr dirty="0">
              <a:solidFill>
                <a:schemeClr val="bg1"/>
              </a:solidFill>
            </a:endParaRPr>
          </a:p>
        </p:txBody>
      </p:sp>
      <p:sp>
        <p:nvSpPr>
          <p:cNvPr id="963" name="Google Shape;963;p42">
            <a:extLst>
              <a:ext uri="{FF2B5EF4-FFF2-40B4-BE49-F238E27FC236}">
                <a16:creationId xmlns:a16="http://schemas.microsoft.com/office/drawing/2014/main" id="{61D23980-8D4E-87BC-E426-F0FB414F396A}"/>
              </a:ext>
            </a:extLst>
          </p:cNvPr>
          <p:cNvSpPr txBox="1">
            <a:spLocks noGrp="1"/>
          </p:cNvSpPr>
          <p:nvPr>
            <p:ph type="body" idx="2"/>
          </p:nvPr>
        </p:nvSpPr>
        <p:spPr>
          <a:xfrm>
            <a:off x="4037193" y="1956115"/>
            <a:ext cx="4422600" cy="1405069"/>
          </a:xfrm>
          <a:prstGeom prst="rect">
            <a:avLst/>
          </a:prstGeom>
        </p:spPr>
        <p:txBody>
          <a:bodyPr spcFirstLastPara="1" wrap="square" lIns="91425" tIns="91425" rIns="91425" bIns="91425" anchor="t" anchorCtr="0">
            <a:noAutofit/>
          </a:bodyPr>
          <a:lstStyle/>
          <a:p>
            <a:r>
              <a:rPr lang="en-US" sz="1800" dirty="0">
                <a:solidFill>
                  <a:schemeClr val="bg1"/>
                </a:solidFill>
              </a:rPr>
              <a:t>Giao </a:t>
            </a:r>
            <a:r>
              <a:rPr lang="en-US" sz="1800" dirty="0" err="1">
                <a:solidFill>
                  <a:schemeClr val="bg1"/>
                </a:solidFill>
              </a:rPr>
              <a:t>diện</a:t>
            </a:r>
            <a:r>
              <a:rPr lang="en-US" sz="1800" dirty="0">
                <a:solidFill>
                  <a:schemeClr val="bg1"/>
                </a:solidFill>
              </a:rPr>
              <a:t> </a:t>
            </a:r>
            <a:r>
              <a:rPr lang="en-US" sz="1800" dirty="0" err="1">
                <a:solidFill>
                  <a:schemeClr val="bg1"/>
                </a:solidFill>
              </a:rPr>
              <a:t>phải</a:t>
            </a:r>
            <a:r>
              <a:rPr lang="en-US" sz="1800" dirty="0">
                <a:solidFill>
                  <a:schemeClr val="bg1"/>
                </a:solidFill>
              </a:rPr>
              <a:t> </a:t>
            </a:r>
            <a:r>
              <a:rPr lang="en-US" sz="1800" dirty="0" err="1">
                <a:solidFill>
                  <a:schemeClr val="bg1"/>
                </a:solidFill>
              </a:rPr>
              <a:t>dễ</a:t>
            </a:r>
            <a:r>
              <a:rPr lang="en-US" sz="1800" dirty="0">
                <a:solidFill>
                  <a:schemeClr val="bg1"/>
                </a:solidFill>
              </a:rPr>
              <a:t> </a:t>
            </a: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và</a:t>
            </a:r>
            <a:r>
              <a:rPr lang="en-US" sz="1800" dirty="0">
                <a:solidFill>
                  <a:schemeClr val="bg1"/>
                </a:solidFill>
              </a:rPr>
              <a:t> </a:t>
            </a:r>
            <a:r>
              <a:rPr lang="en-US" sz="1800" dirty="0" err="1">
                <a:solidFill>
                  <a:schemeClr val="bg1"/>
                </a:solidFill>
              </a:rPr>
              <a:t>trực</a:t>
            </a:r>
            <a:r>
              <a:rPr lang="en-US" sz="1800" dirty="0">
                <a:solidFill>
                  <a:schemeClr val="bg1"/>
                </a:solidFill>
              </a:rPr>
              <a:t> </a:t>
            </a:r>
            <a:r>
              <a:rPr lang="en-US" sz="1800" dirty="0" err="1">
                <a:solidFill>
                  <a:schemeClr val="bg1"/>
                </a:solidFill>
              </a:rPr>
              <a:t>quan</a:t>
            </a:r>
            <a:r>
              <a:rPr lang="en-US" sz="1800" dirty="0">
                <a:solidFill>
                  <a:schemeClr val="bg1"/>
                </a:solidFill>
              </a:rPr>
              <a:t>.</a:t>
            </a:r>
          </a:p>
          <a:p>
            <a:r>
              <a:rPr lang="en-US" sz="1800" dirty="0">
                <a:solidFill>
                  <a:schemeClr val="bg1"/>
                </a:solidFill>
              </a:rPr>
              <a:t>Giao </a:t>
            </a:r>
            <a:r>
              <a:rPr lang="en-US" sz="1800" dirty="0" err="1">
                <a:solidFill>
                  <a:schemeClr val="bg1"/>
                </a:solidFill>
              </a:rPr>
              <a:t>diện</a:t>
            </a:r>
            <a:r>
              <a:rPr lang="en-US" sz="1800" dirty="0">
                <a:solidFill>
                  <a:schemeClr val="bg1"/>
                </a:solidFill>
              </a:rPr>
              <a:t> </a:t>
            </a:r>
            <a:r>
              <a:rPr lang="en-US" sz="1800" dirty="0" err="1">
                <a:solidFill>
                  <a:schemeClr val="bg1"/>
                </a:solidFill>
              </a:rPr>
              <a:t>phải</a:t>
            </a:r>
            <a:r>
              <a:rPr lang="en-US" sz="1800" dirty="0">
                <a:solidFill>
                  <a:schemeClr val="bg1"/>
                </a:solidFill>
              </a:rPr>
              <a:t> </a:t>
            </a:r>
            <a:r>
              <a:rPr lang="en-US" sz="1800" dirty="0" err="1">
                <a:solidFill>
                  <a:schemeClr val="bg1"/>
                </a:solidFill>
              </a:rPr>
              <a:t>tương</a:t>
            </a:r>
            <a:r>
              <a:rPr lang="en-US" sz="1800" dirty="0">
                <a:solidFill>
                  <a:schemeClr val="bg1"/>
                </a:solidFill>
              </a:rPr>
              <a:t> </a:t>
            </a:r>
            <a:r>
              <a:rPr lang="en-US" sz="1800" dirty="0" err="1">
                <a:solidFill>
                  <a:schemeClr val="bg1"/>
                </a:solidFill>
              </a:rPr>
              <a:t>thích</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các</a:t>
            </a:r>
            <a:r>
              <a:rPr lang="en-US" sz="1800" dirty="0">
                <a:solidFill>
                  <a:schemeClr val="bg1"/>
                </a:solidFill>
              </a:rPr>
              <a:t> </a:t>
            </a:r>
            <a:r>
              <a:rPr lang="en-US" sz="1800" dirty="0" err="1">
                <a:solidFill>
                  <a:schemeClr val="bg1"/>
                </a:solidFill>
              </a:rPr>
              <a:t>thiết</a:t>
            </a:r>
            <a:r>
              <a:rPr lang="en-US" sz="1800" dirty="0">
                <a:solidFill>
                  <a:schemeClr val="bg1"/>
                </a:solidFill>
              </a:rPr>
              <a:t> </a:t>
            </a:r>
            <a:r>
              <a:rPr lang="en-US" sz="1800" dirty="0" err="1">
                <a:solidFill>
                  <a:schemeClr val="bg1"/>
                </a:solidFill>
              </a:rPr>
              <a:t>bị</a:t>
            </a:r>
            <a:r>
              <a:rPr lang="en-US" sz="1800" dirty="0">
                <a:solidFill>
                  <a:schemeClr val="bg1"/>
                </a:solidFill>
              </a:rPr>
              <a:t> </a:t>
            </a:r>
            <a:r>
              <a:rPr lang="en-US" sz="1800" dirty="0" err="1">
                <a:solidFill>
                  <a:schemeClr val="bg1"/>
                </a:solidFill>
              </a:rPr>
              <a:t>khác</a:t>
            </a:r>
            <a:r>
              <a:rPr lang="en-US" sz="1800" dirty="0">
                <a:solidFill>
                  <a:schemeClr val="bg1"/>
                </a:solidFill>
              </a:rPr>
              <a:t> </a:t>
            </a:r>
            <a:r>
              <a:rPr lang="en-US" sz="1800" dirty="0" err="1">
                <a:solidFill>
                  <a:schemeClr val="bg1"/>
                </a:solidFill>
              </a:rPr>
              <a:t>nhau</a:t>
            </a:r>
            <a:r>
              <a:rPr lang="en-US" sz="1800" dirty="0">
                <a:solidFill>
                  <a:schemeClr val="bg1"/>
                </a:solidFill>
              </a:rPr>
              <a:t>.</a:t>
            </a:r>
          </a:p>
        </p:txBody>
      </p:sp>
    </p:spTree>
    <p:extLst>
      <p:ext uri="{BB962C8B-B14F-4D97-AF65-F5344CB8AC3E}">
        <p14:creationId xmlns:p14="http://schemas.microsoft.com/office/powerpoint/2010/main" val="89961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63">
                                            <p:txEl>
                                              <p:pRg st="1" end="1"/>
                                            </p:txEl>
                                          </p:spTgt>
                                        </p:tgtEl>
                                        <p:attrNameLst>
                                          <p:attrName>style.visibility</p:attrName>
                                        </p:attrNameLst>
                                      </p:cBhvr>
                                      <p:to>
                                        <p:strVal val="visible"/>
                                      </p:to>
                                    </p:set>
                                    <p:animEffect transition="in" filter="wheel(1)">
                                      <p:cBhvr>
                                        <p:cTn id="13" dur="1000"/>
                                        <p:tgtEl>
                                          <p:spTgt spid="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AEED36FF-8D6B-67E1-9B98-1EC5C61960EC}"/>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5C6A134F-AA39-E65E-0C98-AE21AEA71BA9}"/>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Cách tiếp cận </a:t>
            </a:r>
            <a:endParaRPr dirty="0">
              <a:solidFill>
                <a:schemeClr val="bg1"/>
              </a:solidFill>
            </a:endParaRPr>
          </a:p>
        </p:txBody>
      </p:sp>
      <p:sp>
        <p:nvSpPr>
          <p:cNvPr id="962" name="Google Shape;962;p42">
            <a:extLst>
              <a:ext uri="{FF2B5EF4-FFF2-40B4-BE49-F238E27FC236}">
                <a16:creationId xmlns:a16="http://schemas.microsoft.com/office/drawing/2014/main" id="{A00B39B3-C6ED-8A07-2A67-FA95042ED031}"/>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bg1"/>
                </a:solidFill>
              </a:rPr>
              <a:t>Mục</a:t>
            </a:r>
            <a:r>
              <a:rPr lang="en-US" dirty="0">
                <a:solidFill>
                  <a:schemeClr val="bg1"/>
                </a:solidFill>
              </a:rPr>
              <a:t> </a:t>
            </a:r>
            <a:r>
              <a:rPr lang="en-US" dirty="0" err="1">
                <a:solidFill>
                  <a:schemeClr val="bg1"/>
                </a:solidFill>
              </a:rPr>
              <a:t>tiêu</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thử</a:t>
            </a:r>
            <a:r>
              <a:rPr lang="en-US" dirty="0">
                <a:solidFill>
                  <a:schemeClr val="bg1"/>
                </a:solidFill>
              </a:rPr>
              <a:t>: </a:t>
            </a:r>
            <a:r>
              <a:rPr lang="en-US" dirty="0" err="1">
                <a:solidFill>
                  <a:schemeClr val="bg1"/>
                </a:solidFill>
              </a:rPr>
              <a:t>Khả</a:t>
            </a:r>
            <a:r>
              <a:rPr lang="en-US" dirty="0">
                <a:solidFill>
                  <a:schemeClr val="bg1"/>
                </a:solidFill>
              </a:rPr>
              <a:t> </a:t>
            </a:r>
            <a:r>
              <a:rPr lang="en-US" dirty="0" err="1">
                <a:solidFill>
                  <a:schemeClr val="bg1"/>
                </a:solidFill>
              </a:rPr>
              <a:t>năng</a:t>
            </a:r>
            <a:r>
              <a:rPr lang="en-US" dirty="0">
                <a:solidFill>
                  <a:schemeClr val="bg1"/>
                </a:solidFill>
              </a:rPr>
              <a:t> </a:t>
            </a:r>
            <a:r>
              <a:rPr lang="en-US" dirty="0" err="1">
                <a:solidFill>
                  <a:schemeClr val="bg1"/>
                </a:solidFill>
              </a:rPr>
              <a:t>tải</a:t>
            </a:r>
            <a:endParaRPr lang="en-US" dirty="0">
              <a:solidFill>
                <a:schemeClr val="bg1"/>
              </a:solidFill>
            </a:endParaRPr>
          </a:p>
          <a:p>
            <a:pPr marL="0" lvl="0" indent="0" algn="r" rtl="0">
              <a:spcBef>
                <a:spcPts val="0"/>
              </a:spcBef>
              <a:spcAft>
                <a:spcPts val="0"/>
              </a:spcAft>
              <a:buNone/>
            </a:pPr>
            <a:endParaRPr dirty="0">
              <a:solidFill>
                <a:schemeClr val="bg1"/>
              </a:solidFill>
            </a:endParaRPr>
          </a:p>
        </p:txBody>
      </p:sp>
      <p:sp>
        <p:nvSpPr>
          <p:cNvPr id="963" name="Google Shape;963;p42">
            <a:extLst>
              <a:ext uri="{FF2B5EF4-FFF2-40B4-BE49-F238E27FC236}">
                <a16:creationId xmlns:a16="http://schemas.microsoft.com/office/drawing/2014/main" id="{8636BAA6-B4B9-F950-CFB9-A7BBDE4CACB1}"/>
              </a:ext>
            </a:extLst>
          </p:cNvPr>
          <p:cNvSpPr txBox="1">
            <a:spLocks noGrp="1"/>
          </p:cNvSpPr>
          <p:nvPr>
            <p:ph type="body" idx="2"/>
          </p:nvPr>
        </p:nvSpPr>
        <p:spPr>
          <a:xfrm>
            <a:off x="4037193" y="1956115"/>
            <a:ext cx="4422600" cy="1405069"/>
          </a:xfrm>
          <a:prstGeom prst="rect">
            <a:avLst/>
          </a:prstGeom>
        </p:spPr>
        <p:txBody>
          <a:bodyPr spcFirstLastPara="1" wrap="square" lIns="91425" tIns="91425" rIns="91425" bIns="91425" anchor="t" anchorCtr="0">
            <a:noAutofit/>
          </a:bodyPr>
          <a:lstStyle/>
          <a:p>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phải</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khả</a:t>
            </a:r>
            <a:r>
              <a:rPr lang="en-US" sz="1800" dirty="0">
                <a:solidFill>
                  <a:schemeClr val="bg1"/>
                </a:solidFill>
              </a:rPr>
              <a:t> </a:t>
            </a:r>
            <a:r>
              <a:rPr lang="en-US" sz="1800" dirty="0" err="1">
                <a:solidFill>
                  <a:schemeClr val="bg1"/>
                </a:solidFill>
              </a:rPr>
              <a:t>năng</a:t>
            </a:r>
            <a:r>
              <a:rPr lang="en-US" sz="1800" dirty="0">
                <a:solidFill>
                  <a:schemeClr val="bg1"/>
                </a:solidFill>
              </a:rPr>
              <a:t> </a:t>
            </a:r>
            <a:r>
              <a:rPr lang="en-US" sz="1800" dirty="0" err="1">
                <a:solidFill>
                  <a:schemeClr val="bg1"/>
                </a:solidFill>
              </a:rPr>
              <a:t>tải</a:t>
            </a:r>
            <a:r>
              <a:rPr lang="en-US" sz="1800" dirty="0">
                <a:solidFill>
                  <a:schemeClr val="bg1"/>
                </a:solidFill>
              </a:rPr>
              <a:t> </a:t>
            </a:r>
            <a:r>
              <a:rPr lang="en-US" sz="1800" dirty="0" err="1">
                <a:solidFill>
                  <a:schemeClr val="bg1"/>
                </a:solidFill>
              </a:rPr>
              <a:t>nhạc</a:t>
            </a:r>
            <a:r>
              <a:rPr lang="en-US" sz="1800" dirty="0">
                <a:solidFill>
                  <a:schemeClr val="bg1"/>
                </a:solidFill>
              </a:rPr>
              <a:t> </a:t>
            </a:r>
            <a:r>
              <a:rPr lang="en-US" sz="1800" dirty="0" err="1">
                <a:solidFill>
                  <a:schemeClr val="bg1"/>
                </a:solidFill>
              </a:rPr>
              <a:t>nhanh</a:t>
            </a:r>
            <a:r>
              <a:rPr lang="en-US" sz="1800" dirty="0">
                <a:solidFill>
                  <a:schemeClr val="bg1"/>
                </a:solidFill>
              </a:rPr>
              <a:t> </a:t>
            </a:r>
            <a:r>
              <a:rPr lang="en-US" sz="1800" dirty="0" err="1">
                <a:solidFill>
                  <a:schemeClr val="bg1"/>
                </a:solidFill>
              </a:rPr>
              <a:t>chóng</a:t>
            </a:r>
            <a:r>
              <a:rPr lang="en-US" sz="1800" dirty="0">
                <a:solidFill>
                  <a:schemeClr val="bg1"/>
                </a:solidFill>
              </a:rPr>
              <a:t>.</a:t>
            </a:r>
          </a:p>
          <a:p>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phải</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khả</a:t>
            </a:r>
            <a:r>
              <a:rPr lang="en-US" sz="1800" dirty="0">
                <a:solidFill>
                  <a:schemeClr val="bg1"/>
                </a:solidFill>
              </a:rPr>
              <a:t> </a:t>
            </a:r>
            <a:r>
              <a:rPr lang="en-US" sz="1800" dirty="0" err="1">
                <a:solidFill>
                  <a:schemeClr val="bg1"/>
                </a:solidFill>
              </a:rPr>
              <a:t>năng</a:t>
            </a:r>
            <a:r>
              <a:rPr lang="en-US" sz="1800" dirty="0">
                <a:solidFill>
                  <a:schemeClr val="bg1"/>
                </a:solidFill>
              </a:rPr>
              <a:t> </a:t>
            </a:r>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yêu</a:t>
            </a:r>
            <a:r>
              <a:rPr lang="en-US" sz="1800" dirty="0">
                <a:solidFill>
                  <a:schemeClr val="bg1"/>
                </a:solidFill>
              </a:rPr>
              <a:t> </a:t>
            </a:r>
            <a:r>
              <a:rPr lang="en-US" sz="1800" dirty="0" err="1">
                <a:solidFill>
                  <a:schemeClr val="bg1"/>
                </a:solidFill>
              </a:rPr>
              <a:t>cầu</a:t>
            </a:r>
            <a:r>
              <a:rPr lang="en-US" sz="1800" dirty="0">
                <a:solidFill>
                  <a:schemeClr val="bg1"/>
                </a:solidFill>
              </a:rPr>
              <a:t> </a:t>
            </a:r>
            <a:r>
              <a:rPr lang="en-US" sz="1800" dirty="0" err="1">
                <a:solidFill>
                  <a:schemeClr val="bg1"/>
                </a:solidFill>
              </a:rPr>
              <a:t>tải</a:t>
            </a:r>
            <a:r>
              <a:rPr lang="en-US" sz="1800" dirty="0">
                <a:solidFill>
                  <a:schemeClr val="bg1"/>
                </a:solidFill>
              </a:rPr>
              <a:t> </a:t>
            </a:r>
            <a:r>
              <a:rPr lang="en-US" sz="1800" dirty="0" err="1">
                <a:solidFill>
                  <a:schemeClr val="bg1"/>
                </a:solidFill>
              </a:rPr>
              <a:t>cùng</a:t>
            </a:r>
            <a:r>
              <a:rPr lang="en-US" sz="1800" dirty="0">
                <a:solidFill>
                  <a:schemeClr val="bg1"/>
                </a:solidFill>
              </a:rPr>
              <a:t> </a:t>
            </a:r>
            <a:r>
              <a:rPr lang="en-US" sz="1800" dirty="0" err="1">
                <a:solidFill>
                  <a:schemeClr val="bg1"/>
                </a:solidFill>
              </a:rPr>
              <a:t>một</a:t>
            </a:r>
            <a:r>
              <a:rPr lang="en-US" sz="1800" dirty="0">
                <a:solidFill>
                  <a:schemeClr val="bg1"/>
                </a:solidFill>
              </a:rPr>
              <a:t> </a:t>
            </a:r>
            <a:r>
              <a:rPr lang="en-US" sz="1800" dirty="0" err="1">
                <a:solidFill>
                  <a:schemeClr val="bg1"/>
                </a:solidFill>
              </a:rPr>
              <a:t>lúc</a:t>
            </a:r>
            <a:r>
              <a:rPr lang="en-US" sz="1800" dirty="0">
                <a:solidFill>
                  <a:schemeClr val="bg1"/>
                </a:solidFill>
              </a:rPr>
              <a:t>.</a:t>
            </a:r>
          </a:p>
        </p:txBody>
      </p:sp>
    </p:spTree>
    <p:extLst>
      <p:ext uri="{BB962C8B-B14F-4D97-AF65-F5344CB8AC3E}">
        <p14:creationId xmlns:p14="http://schemas.microsoft.com/office/powerpoint/2010/main" val="297392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63">
                                            <p:txEl>
                                              <p:pRg st="1" end="1"/>
                                            </p:txEl>
                                          </p:spTgt>
                                        </p:tgtEl>
                                        <p:attrNameLst>
                                          <p:attrName>style.visibility</p:attrName>
                                        </p:attrNameLst>
                                      </p:cBhvr>
                                      <p:to>
                                        <p:strVal val="visible"/>
                                      </p:to>
                                    </p:set>
                                    <p:animEffect transition="in" filter="wheel(1)">
                                      <p:cBhvr>
                                        <p:cTn id="13" dur="1000"/>
                                        <p:tgtEl>
                                          <p:spTgt spid="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BB62CAF5-A0B6-398A-1AE6-73CB1BA2531B}"/>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BB7B54DD-C260-B4BD-926C-0F771A4D55F6}"/>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Cách tiếp cận </a:t>
            </a:r>
            <a:endParaRPr dirty="0">
              <a:solidFill>
                <a:schemeClr val="bg1"/>
              </a:solidFill>
            </a:endParaRPr>
          </a:p>
        </p:txBody>
      </p:sp>
      <p:sp>
        <p:nvSpPr>
          <p:cNvPr id="962" name="Google Shape;962;p42">
            <a:extLst>
              <a:ext uri="{FF2B5EF4-FFF2-40B4-BE49-F238E27FC236}">
                <a16:creationId xmlns:a16="http://schemas.microsoft.com/office/drawing/2014/main" id="{49DBD792-2F43-DEFC-2E04-B0183FB97F23}"/>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bg1"/>
                </a:solidFill>
              </a:rPr>
              <a:t>Mục</a:t>
            </a:r>
            <a:r>
              <a:rPr lang="en-US" dirty="0">
                <a:solidFill>
                  <a:schemeClr val="bg1"/>
                </a:solidFill>
              </a:rPr>
              <a:t> </a:t>
            </a:r>
            <a:r>
              <a:rPr lang="en-US" dirty="0" err="1">
                <a:solidFill>
                  <a:schemeClr val="bg1"/>
                </a:solidFill>
              </a:rPr>
              <a:t>tiêu</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thử</a:t>
            </a:r>
            <a:r>
              <a:rPr lang="en-US" dirty="0">
                <a:solidFill>
                  <a:schemeClr val="bg1"/>
                </a:solidFill>
              </a:rPr>
              <a:t>: </a:t>
            </a:r>
            <a:r>
              <a:rPr lang="en-US" dirty="0" err="1">
                <a:solidFill>
                  <a:schemeClr val="bg1"/>
                </a:solidFill>
              </a:rPr>
              <a:t>Bảo</a:t>
            </a:r>
            <a:r>
              <a:rPr lang="en-US" dirty="0">
                <a:solidFill>
                  <a:schemeClr val="bg1"/>
                </a:solidFill>
              </a:rPr>
              <a:t> </a:t>
            </a:r>
            <a:r>
              <a:rPr lang="en-US" dirty="0" err="1">
                <a:solidFill>
                  <a:schemeClr val="bg1"/>
                </a:solidFill>
              </a:rPr>
              <a:t>mật</a:t>
            </a:r>
            <a:endParaRPr lang="en-US" dirty="0">
              <a:solidFill>
                <a:schemeClr val="bg1"/>
              </a:solidFill>
            </a:endParaRPr>
          </a:p>
          <a:p>
            <a:pPr marL="0" lvl="0" indent="0" algn="r" rtl="0">
              <a:spcBef>
                <a:spcPts val="0"/>
              </a:spcBef>
              <a:spcAft>
                <a:spcPts val="0"/>
              </a:spcAft>
              <a:buNone/>
            </a:pPr>
            <a:endParaRPr dirty="0">
              <a:solidFill>
                <a:schemeClr val="bg1"/>
              </a:solidFill>
            </a:endParaRPr>
          </a:p>
        </p:txBody>
      </p:sp>
      <p:sp>
        <p:nvSpPr>
          <p:cNvPr id="963" name="Google Shape;963;p42">
            <a:extLst>
              <a:ext uri="{FF2B5EF4-FFF2-40B4-BE49-F238E27FC236}">
                <a16:creationId xmlns:a16="http://schemas.microsoft.com/office/drawing/2014/main" id="{225A08AD-42A1-CD78-56A3-B889EBE4A7B1}"/>
              </a:ext>
            </a:extLst>
          </p:cNvPr>
          <p:cNvSpPr txBox="1">
            <a:spLocks noGrp="1"/>
          </p:cNvSpPr>
          <p:nvPr>
            <p:ph type="body" idx="2"/>
          </p:nvPr>
        </p:nvSpPr>
        <p:spPr>
          <a:xfrm>
            <a:off x="4037193" y="1956115"/>
            <a:ext cx="4422600" cy="1405069"/>
          </a:xfrm>
          <a:prstGeom prst="rect">
            <a:avLst/>
          </a:prstGeom>
        </p:spPr>
        <p:txBody>
          <a:bodyPr spcFirstLastPara="1" wrap="square" lIns="91425" tIns="91425" rIns="91425" bIns="91425" anchor="t" anchorCtr="0">
            <a:noAutofit/>
          </a:bodyPr>
          <a:lstStyle/>
          <a:p>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phải</a:t>
            </a:r>
            <a:r>
              <a:rPr lang="en-US" sz="1800" dirty="0">
                <a:solidFill>
                  <a:schemeClr val="bg1"/>
                </a:solidFill>
              </a:rPr>
              <a:t> </a:t>
            </a:r>
            <a:r>
              <a:rPr lang="en-US" sz="1800" dirty="0" err="1">
                <a:solidFill>
                  <a:schemeClr val="bg1"/>
                </a:solidFill>
              </a:rPr>
              <a:t>ngăn</a:t>
            </a:r>
            <a:r>
              <a:rPr lang="en-US" sz="1800" dirty="0">
                <a:solidFill>
                  <a:schemeClr val="bg1"/>
                </a:solidFill>
              </a:rPr>
              <a:t> </a:t>
            </a:r>
            <a:r>
              <a:rPr lang="en-US" sz="1800" dirty="0" err="1">
                <a:solidFill>
                  <a:schemeClr val="bg1"/>
                </a:solidFill>
              </a:rPr>
              <a:t>chặn</a:t>
            </a:r>
            <a:r>
              <a:rPr lang="en-US" sz="1800" dirty="0">
                <a:solidFill>
                  <a:schemeClr val="bg1"/>
                </a:solidFill>
              </a:rPr>
              <a:t> </a:t>
            </a:r>
            <a:r>
              <a:rPr lang="en-US" sz="1800" dirty="0" err="1">
                <a:solidFill>
                  <a:schemeClr val="bg1"/>
                </a:solidFill>
              </a:rPr>
              <a:t>tải</a:t>
            </a:r>
            <a:r>
              <a:rPr lang="en-US" sz="1800" dirty="0">
                <a:solidFill>
                  <a:schemeClr val="bg1"/>
                </a:solidFill>
              </a:rPr>
              <a:t> </a:t>
            </a:r>
            <a:r>
              <a:rPr lang="en-US" sz="1800" dirty="0" err="1">
                <a:solidFill>
                  <a:schemeClr val="bg1"/>
                </a:solidFill>
              </a:rPr>
              <a:t>nhạc</a:t>
            </a:r>
            <a:r>
              <a:rPr lang="en-US" sz="1800" dirty="0">
                <a:solidFill>
                  <a:schemeClr val="bg1"/>
                </a:solidFill>
              </a:rPr>
              <a:t> </a:t>
            </a:r>
            <a:r>
              <a:rPr lang="en-US" sz="1800" dirty="0" err="1">
                <a:solidFill>
                  <a:schemeClr val="bg1"/>
                </a:solidFill>
              </a:rPr>
              <a:t>lậu</a:t>
            </a:r>
            <a:endParaRPr lang="en-US" sz="1800" dirty="0">
              <a:solidFill>
                <a:schemeClr val="bg1"/>
              </a:solidFill>
            </a:endParaRPr>
          </a:p>
        </p:txBody>
      </p:sp>
    </p:spTree>
    <p:extLst>
      <p:ext uri="{BB962C8B-B14F-4D97-AF65-F5344CB8AC3E}">
        <p14:creationId xmlns:p14="http://schemas.microsoft.com/office/powerpoint/2010/main" val="34429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49"/>
        <p:cNvGrpSpPr/>
        <p:nvPr/>
      </p:nvGrpSpPr>
      <p:grpSpPr>
        <a:xfrm>
          <a:off x="0" y="0"/>
          <a:ext cx="0" cy="0"/>
          <a:chOff x="0" y="0"/>
          <a:chExt cx="0" cy="0"/>
        </a:xfrm>
      </p:grpSpPr>
      <p:sp>
        <p:nvSpPr>
          <p:cNvPr id="850" name="Google Shape;850;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Zing MP3</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852" name="Google Shape;852;p36"/>
          <p:cNvSpPr txBox="1"/>
          <p:nvPr/>
        </p:nvSpPr>
        <p:spPr>
          <a:xfrm>
            <a:off x="5416023" y="3086812"/>
            <a:ext cx="3213638" cy="567300"/>
          </a:xfrm>
          <a:prstGeom prst="rect">
            <a:avLst/>
          </a:prstGeom>
          <a:noFill/>
          <a:ln>
            <a:noFill/>
          </a:ln>
        </p:spPr>
        <p:txBody>
          <a:bodyPr spcFirstLastPara="1" wrap="square" lIns="91425" tIns="91425" rIns="91425" bIns="91425" anchor="t" anchorCtr="0">
            <a:noAutofit/>
          </a:bodyPr>
          <a:lstStyle/>
          <a:p>
            <a:pPr algn="l"/>
            <a:r>
              <a:rPr lang="vi-VN" b="0" i="0" dirty="0">
                <a:solidFill>
                  <a:schemeClr val="bg1"/>
                </a:solidFill>
                <a:effectLst/>
                <a:latin typeface="Roboto" panose="02000000000000000000" pitchFamily="2" charset="0"/>
                <a:ea typeface="Roboto" panose="02000000000000000000" pitchFamily="2" charset="0"/>
                <a:cs typeface="Roboto" panose="02000000000000000000" pitchFamily="2" charset="0"/>
              </a:rPr>
              <a:t>Tính năng đa dạng: tạo playlist, nghe nhạc chất lượng cao, tải nhạc offline, xem MV, cập nhật tin tức nghệ sĩ, tham gia cộng đồng yêu nhạc.</a:t>
            </a:r>
          </a:p>
          <a:p>
            <a:pPr marL="0" lvl="0" indent="0" algn="l" rtl="0">
              <a:lnSpc>
                <a:spcPct val="100000"/>
              </a:lnSpc>
              <a:spcBef>
                <a:spcPts val="1600"/>
              </a:spcBef>
              <a:spcAft>
                <a:spcPts val="1600"/>
              </a:spcAft>
              <a:buNone/>
            </a:pPr>
            <a:endParaRPr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853" name="Google Shape;853;p36"/>
          <p:cNvSpPr txBox="1"/>
          <p:nvPr/>
        </p:nvSpPr>
        <p:spPr>
          <a:xfrm>
            <a:off x="5416012" y="2139510"/>
            <a:ext cx="3213638" cy="567300"/>
          </a:xfrm>
          <a:prstGeom prst="rect">
            <a:avLst/>
          </a:prstGeom>
          <a:noFill/>
          <a:ln>
            <a:noFill/>
          </a:ln>
        </p:spPr>
        <p:txBody>
          <a:bodyPr spcFirstLastPara="1" wrap="square" lIns="91425" tIns="91425" rIns="91425" bIns="91425" anchor="t" anchorCtr="0">
            <a:noAutofit/>
          </a:bodyPr>
          <a:lstStyle/>
          <a:p>
            <a:pPr algn="l"/>
            <a:r>
              <a:rPr lang="vi-VN" b="0" i="0" dirty="0">
                <a:solidFill>
                  <a:schemeClr val="bg1"/>
                </a:solidFill>
                <a:effectLst/>
                <a:latin typeface="Roboto" panose="02000000000000000000" pitchFamily="2" charset="0"/>
                <a:ea typeface="Roboto" panose="02000000000000000000" pitchFamily="2" charset="0"/>
                <a:cs typeface="Roboto" panose="02000000000000000000" pitchFamily="2" charset="0"/>
              </a:rPr>
              <a:t>Kho tàng âm nhạc khổng lồ với hơn 30 triệu bài hát, hỗ trợ nghe miễn phí hoặc đăng ký VIP.</a:t>
            </a:r>
          </a:p>
          <a:p>
            <a:pPr marL="0" lvl="0" indent="0" algn="l" rtl="0">
              <a:lnSpc>
                <a:spcPct val="100000"/>
              </a:lnSpc>
              <a:spcBef>
                <a:spcPts val="0"/>
              </a:spcBef>
              <a:spcAft>
                <a:spcPts val="0"/>
              </a:spcAft>
              <a:buNone/>
            </a:pPr>
            <a:endParaRPr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854" name="Google Shape;854;p36"/>
          <p:cNvSpPr txBox="1"/>
          <p:nvPr/>
        </p:nvSpPr>
        <p:spPr>
          <a:xfrm>
            <a:off x="5416012" y="1192662"/>
            <a:ext cx="3213638" cy="56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vi-VN" b="0" i="0" dirty="0">
                <a:solidFill>
                  <a:schemeClr val="bg1"/>
                </a:solidFill>
                <a:effectLst/>
                <a:latin typeface="Roboto" panose="02000000000000000000" pitchFamily="2" charset="0"/>
                <a:ea typeface="Roboto" panose="02000000000000000000" pitchFamily="2" charset="0"/>
                <a:cs typeface="Roboto" panose="02000000000000000000" pitchFamily="2" charset="0"/>
              </a:rPr>
              <a:t>Nền tảng nghe nhạc trực tuyến phổ biến nhất Việt Nam với hơn 100 triệu người dùng</a:t>
            </a:r>
            <a:endParaRPr dirty="0">
              <a:solidFill>
                <a:schemeClr val="bg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855" name="Google Shape;855;p36"/>
          <p:cNvSpPr/>
          <p:nvPr/>
        </p:nvSpPr>
        <p:spPr>
          <a:xfrm>
            <a:off x="5082137" y="2288640"/>
            <a:ext cx="274200" cy="273900"/>
          </a:xfrm>
          <a:prstGeom prst="ellipse">
            <a:avLst/>
          </a:pr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856" name="Google Shape;856;p36"/>
          <p:cNvSpPr/>
          <p:nvPr/>
        </p:nvSpPr>
        <p:spPr>
          <a:xfrm>
            <a:off x="5082137" y="3237918"/>
            <a:ext cx="274200" cy="273900"/>
          </a:xfrm>
          <a:prstGeom prst="ellipse">
            <a:avLst/>
          </a:pr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857" name="Google Shape;857;p36"/>
          <p:cNvSpPr/>
          <p:nvPr/>
        </p:nvSpPr>
        <p:spPr>
          <a:xfrm>
            <a:off x="5082137" y="1339362"/>
            <a:ext cx="274200" cy="27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panose="02000000000000000000" pitchFamily="2" charset="0"/>
              <a:ea typeface="Roboto" panose="02000000000000000000" pitchFamily="2" charset="0"/>
              <a:cs typeface="Roboto" panose="02000000000000000000" pitchFamily="2" charset="0"/>
            </a:endParaRPr>
          </a:p>
        </p:txBody>
      </p:sp>
      <p:pic>
        <p:nvPicPr>
          <p:cNvPr id="1026" name="Picture 2" descr="Zing MP3 | Wikia Logos | Fandom">
            <a:extLst>
              <a:ext uri="{FF2B5EF4-FFF2-40B4-BE49-F238E27FC236}">
                <a16:creationId xmlns:a16="http://schemas.microsoft.com/office/drawing/2014/main" id="{09209F0A-A920-0653-5D25-46A043067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931" y="1305913"/>
            <a:ext cx="2307900" cy="28345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50"/>
                                        </p:tgtEl>
                                        <p:attrNameLst>
                                          <p:attrName>style.visibility</p:attrName>
                                        </p:attrNameLst>
                                      </p:cBhvr>
                                      <p:to>
                                        <p:strVal val="visible"/>
                                      </p:to>
                                    </p:set>
                                    <p:animEffect transition="in" filter="wheel(1)">
                                      <p:cBhvr>
                                        <p:cTn id="7" dur="2000"/>
                                        <p:tgtEl>
                                          <p:spTgt spid="850"/>
                                        </p:tgtEl>
                                      </p:cBhvr>
                                    </p:animEffect>
                                  </p:childTnLst>
                                </p:cTn>
                              </p:par>
                              <p:par>
                                <p:cTn id="8" presetID="21"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heel(1)">
                                      <p:cBhvr>
                                        <p:cTn id="10" dur="2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854"/>
                                        </p:tgtEl>
                                        <p:attrNameLst>
                                          <p:attrName>style.visibility</p:attrName>
                                        </p:attrNameLst>
                                      </p:cBhvr>
                                      <p:to>
                                        <p:strVal val="visible"/>
                                      </p:to>
                                    </p:set>
                                    <p:animEffect transition="in" filter="wheel(1)">
                                      <p:cBhvr>
                                        <p:cTn id="15" dur="1000"/>
                                        <p:tgtEl>
                                          <p:spTgt spid="854"/>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853"/>
                                        </p:tgtEl>
                                        <p:attrNameLst>
                                          <p:attrName>style.visibility</p:attrName>
                                        </p:attrNameLst>
                                      </p:cBhvr>
                                      <p:to>
                                        <p:strVal val="visible"/>
                                      </p:to>
                                    </p:set>
                                    <p:animEffect transition="in" filter="wheel(1)">
                                      <p:cBhvr>
                                        <p:cTn id="18" dur="1000"/>
                                        <p:tgtEl>
                                          <p:spTgt spid="853"/>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852"/>
                                        </p:tgtEl>
                                        <p:attrNameLst>
                                          <p:attrName>style.visibility</p:attrName>
                                        </p:attrNameLst>
                                      </p:cBhvr>
                                      <p:to>
                                        <p:strVal val="visible"/>
                                      </p:to>
                                    </p:set>
                                    <p:animEffect transition="in" filter="wheel(1)">
                                      <p:cBhvr>
                                        <p:cTn id="21" dur="1000"/>
                                        <p:tgtEl>
                                          <p:spTgt spid="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 grpId="0"/>
      <p:bldP spid="852" grpId="0"/>
      <p:bldP spid="853" grpId="0"/>
      <p:bldP spid="85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7BF01D89-BFBD-9F44-797C-FBF6319CC28D}"/>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35DF4A05-4299-B306-EFF5-821367AB4009}"/>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Cách tiếp cận </a:t>
            </a:r>
            <a:endParaRPr dirty="0">
              <a:solidFill>
                <a:schemeClr val="bg1"/>
              </a:solidFill>
            </a:endParaRPr>
          </a:p>
        </p:txBody>
      </p:sp>
      <p:sp>
        <p:nvSpPr>
          <p:cNvPr id="962" name="Google Shape;962;p42">
            <a:extLst>
              <a:ext uri="{FF2B5EF4-FFF2-40B4-BE49-F238E27FC236}">
                <a16:creationId xmlns:a16="http://schemas.microsoft.com/office/drawing/2014/main" id="{7A607406-3D64-8C2F-B706-3B60F2A2C688}"/>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bg1"/>
                </a:solidFill>
              </a:rPr>
              <a:t>Đánh</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với</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thống</a:t>
            </a:r>
            <a:r>
              <a:rPr lang="en-US" dirty="0">
                <a:solidFill>
                  <a:schemeClr val="bg1"/>
                </a:solidFill>
              </a:rPr>
              <a:t> </a:t>
            </a:r>
            <a:r>
              <a:rPr lang="en-US" dirty="0" err="1">
                <a:solidFill>
                  <a:schemeClr val="bg1"/>
                </a:solidFill>
              </a:rPr>
              <a:t>tương</a:t>
            </a:r>
            <a:r>
              <a:rPr lang="en-US" dirty="0">
                <a:solidFill>
                  <a:schemeClr val="bg1"/>
                </a:solidFill>
              </a:rPr>
              <a:t> </a:t>
            </a:r>
            <a:r>
              <a:rPr lang="en-US" dirty="0" err="1">
                <a:solidFill>
                  <a:schemeClr val="bg1"/>
                </a:solidFill>
              </a:rPr>
              <a:t>tự</a:t>
            </a:r>
            <a:endParaRPr lang="en-US" dirty="0">
              <a:solidFill>
                <a:schemeClr val="bg1"/>
              </a:solidFill>
            </a:endParaRPr>
          </a:p>
          <a:p>
            <a:pPr marL="0" lvl="0" indent="0" algn="r" rtl="0">
              <a:spcBef>
                <a:spcPts val="0"/>
              </a:spcBef>
              <a:spcAft>
                <a:spcPts val="0"/>
              </a:spcAft>
              <a:buNone/>
            </a:pPr>
            <a:endParaRPr dirty="0">
              <a:solidFill>
                <a:schemeClr val="bg1"/>
              </a:solidFill>
            </a:endParaRPr>
          </a:p>
        </p:txBody>
      </p:sp>
      <p:sp>
        <p:nvSpPr>
          <p:cNvPr id="963" name="Google Shape;963;p42">
            <a:extLst>
              <a:ext uri="{FF2B5EF4-FFF2-40B4-BE49-F238E27FC236}">
                <a16:creationId xmlns:a16="http://schemas.microsoft.com/office/drawing/2014/main" id="{FEBEFF77-FB2C-E90B-1D0A-239790B0DC41}"/>
              </a:ext>
            </a:extLst>
          </p:cNvPr>
          <p:cNvSpPr txBox="1">
            <a:spLocks noGrp="1"/>
          </p:cNvSpPr>
          <p:nvPr>
            <p:ph type="body" idx="2"/>
          </p:nvPr>
        </p:nvSpPr>
        <p:spPr>
          <a:xfrm>
            <a:off x="4037193" y="1956115"/>
            <a:ext cx="4422600" cy="1405069"/>
          </a:xfrm>
          <a:prstGeom prst="rect">
            <a:avLst/>
          </a:prstGeom>
        </p:spPr>
        <p:txBody>
          <a:bodyPr spcFirstLastPara="1" wrap="square" lIns="91425" tIns="91425" rIns="91425" bIns="91425" anchor="t" anchorCtr="0">
            <a:noAutofit/>
          </a:bodyPr>
          <a:lstStyle/>
          <a:p>
            <a:r>
              <a:rPr lang="en-US" sz="1800" dirty="0" err="1">
                <a:solidFill>
                  <a:schemeClr val="bg1"/>
                </a:solidFill>
              </a:rPr>
              <a:t>Lập</a:t>
            </a:r>
            <a:r>
              <a:rPr lang="en-US" sz="1800" dirty="0">
                <a:solidFill>
                  <a:schemeClr val="bg1"/>
                </a:solidFill>
              </a:rPr>
              <a:t> </a:t>
            </a:r>
            <a:r>
              <a:rPr lang="en-US" sz="1800" dirty="0" err="1">
                <a:solidFill>
                  <a:schemeClr val="bg1"/>
                </a:solidFill>
              </a:rPr>
              <a:t>bảng</a:t>
            </a:r>
            <a:r>
              <a:rPr lang="en-US" sz="1800" dirty="0">
                <a:solidFill>
                  <a:schemeClr val="bg1"/>
                </a:solidFill>
              </a:rPr>
              <a:t> so </a:t>
            </a:r>
            <a:r>
              <a:rPr lang="en-US" sz="1800" dirty="0" err="1">
                <a:solidFill>
                  <a:schemeClr val="bg1"/>
                </a:solidFill>
              </a:rPr>
              <a:t>sánh</a:t>
            </a:r>
            <a:r>
              <a:rPr lang="en-US" sz="1800" dirty="0">
                <a:solidFill>
                  <a:schemeClr val="bg1"/>
                </a:solidFill>
              </a:rPr>
              <a:t> </a:t>
            </a:r>
            <a:r>
              <a:rPr lang="en-US" sz="1800" dirty="0" err="1">
                <a:solidFill>
                  <a:schemeClr val="bg1"/>
                </a:solidFill>
              </a:rPr>
              <a:t>tính</a:t>
            </a:r>
            <a:r>
              <a:rPr lang="en-US" sz="1800" dirty="0">
                <a:solidFill>
                  <a:schemeClr val="bg1"/>
                </a:solidFill>
              </a:rPr>
              <a:t> </a:t>
            </a:r>
            <a:r>
              <a:rPr lang="en-US" sz="1800" dirty="0" err="1">
                <a:solidFill>
                  <a:schemeClr val="bg1"/>
                </a:solidFill>
              </a:rPr>
              <a:t>năng</a:t>
            </a:r>
            <a:r>
              <a:rPr lang="en-US" sz="1800" dirty="0">
                <a:solidFill>
                  <a:schemeClr val="bg1"/>
                </a:solidFill>
              </a:rPr>
              <a:t> </a:t>
            </a:r>
            <a:r>
              <a:rPr lang="en-US" sz="1800" dirty="0" err="1">
                <a:solidFill>
                  <a:schemeClr val="bg1"/>
                </a:solidFill>
              </a:rPr>
              <a:t>của</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các</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 </a:t>
            </a:r>
            <a:r>
              <a:rPr lang="en-US" sz="1800" dirty="0" err="1">
                <a:solidFill>
                  <a:schemeClr val="bg1"/>
                </a:solidFill>
              </a:rPr>
              <a:t>tương</a:t>
            </a:r>
            <a:r>
              <a:rPr lang="en-US" sz="1800" dirty="0">
                <a:solidFill>
                  <a:schemeClr val="bg1"/>
                </a:solidFill>
              </a:rPr>
              <a:t> </a:t>
            </a:r>
            <a:r>
              <a:rPr lang="en-US" sz="1800" dirty="0" err="1">
                <a:solidFill>
                  <a:schemeClr val="bg1"/>
                </a:solidFill>
              </a:rPr>
              <a:t>tự</a:t>
            </a:r>
            <a:r>
              <a:rPr lang="en-US" sz="1800" dirty="0">
                <a:solidFill>
                  <a:schemeClr val="bg1"/>
                </a:solidFill>
              </a:rPr>
              <a:t> </a:t>
            </a:r>
            <a:r>
              <a:rPr lang="en-US" sz="1800" dirty="0" err="1">
                <a:solidFill>
                  <a:schemeClr val="bg1"/>
                </a:solidFill>
              </a:rPr>
              <a:t>như</a:t>
            </a:r>
            <a:r>
              <a:rPr lang="en-US" sz="1800" dirty="0">
                <a:solidFill>
                  <a:schemeClr val="bg1"/>
                </a:solidFill>
              </a:rPr>
              <a:t> Spotify, Apple Music, </a:t>
            </a:r>
            <a:r>
              <a:rPr lang="en-US" sz="1800" dirty="0" err="1">
                <a:solidFill>
                  <a:schemeClr val="bg1"/>
                </a:solidFill>
              </a:rPr>
              <a:t>Nhaccuatui</a:t>
            </a:r>
            <a:r>
              <a:rPr lang="en-US" sz="1800" dirty="0">
                <a:solidFill>
                  <a:schemeClr val="bg1"/>
                </a:solidFill>
              </a:rPr>
              <a:t>.</a:t>
            </a:r>
          </a:p>
          <a:p>
            <a:r>
              <a:rPr lang="en-US" sz="1800" dirty="0" err="1">
                <a:solidFill>
                  <a:schemeClr val="bg1"/>
                </a:solidFill>
              </a:rPr>
              <a:t>Khảo</a:t>
            </a:r>
            <a:r>
              <a:rPr lang="en-US" sz="1800" dirty="0">
                <a:solidFill>
                  <a:schemeClr val="bg1"/>
                </a:solidFill>
              </a:rPr>
              <a:t> </a:t>
            </a:r>
            <a:r>
              <a:rPr lang="en-US" sz="1800" dirty="0" err="1">
                <a:solidFill>
                  <a:schemeClr val="bg1"/>
                </a:solidFill>
              </a:rPr>
              <a:t>sát</a:t>
            </a:r>
            <a:r>
              <a:rPr lang="en-US" sz="1800" dirty="0">
                <a:solidFill>
                  <a:schemeClr val="bg1"/>
                </a:solidFill>
              </a:rPr>
              <a:t> </a:t>
            </a:r>
            <a:r>
              <a:rPr lang="en-US" sz="1800" dirty="0" err="1">
                <a:solidFill>
                  <a:schemeClr val="bg1"/>
                </a:solidFill>
              </a:rPr>
              <a:t>người</a:t>
            </a:r>
            <a:r>
              <a:rPr lang="en-US" sz="1800" dirty="0">
                <a:solidFill>
                  <a:schemeClr val="bg1"/>
                </a:solidFill>
              </a:rPr>
              <a:t> </a:t>
            </a:r>
            <a:r>
              <a:rPr lang="en-US" sz="1800" dirty="0" err="1">
                <a:solidFill>
                  <a:schemeClr val="bg1"/>
                </a:solidFill>
              </a:rPr>
              <a:t>dùng</a:t>
            </a:r>
            <a:r>
              <a:rPr lang="en-US" sz="1800" dirty="0">
                <a:solidFill>
                  <a:schemeClr val="bg1"/>
                </a:solidFill>
              </a:rPr>
              <a:t> </a:t>
            </a:r>
            <a:r>
              <a:rPr lang="en-US" sz="1800" dirty="0" err="1">
                <a:solidFill>
                  <a:schemeClr val="bg1"/>
                </a:solidFill>
              </a:rPr>
              <a:t>về</a:t>
            </a:r>
            <a:r>
              <a:rPr lang="en-US" sz="1800" dirty="0">
                <a:solidFill>
                  <a:schemeClr val="bg1"/>
                </a:solidFill>
              </a:rPr>
              <a:t> </a:t>
            </a:r>
            <a:r>
              <a:rPr lang="en-US" sz="1800" dirty="0" err="1">
                <a:solidFill>
                  <a:schemeClr val="bg1"/>
                </a:solidFill>
              </a:rPr>
              <a:t>trải</a:t>
            </a:r>
            <a:r>
              <a:rPr lang="en-US" sz="1800" dirty="0">
                <a:solidFill>
                  <a:schemeClr val="bg1"/>
                </a:solidFill>
              </a:rPr>
              <a:t> </a:t>
            </a:r>
            <a:r>
              <a:rPr lang="en-US" sz="1800" dirty="0" err="1">
                <a:solidFill>
                  <a:schemeClr val="bg1"/>
                </a:solidFill>
              </a:rPr>
              <a:t>nghiệm</a:t>
            </a:r>
            <a:r>
              <a:rPr lang="en-US" sz="1800" dirty="0">
                <a:solidFill>
                  <a:schemeClr val="bg1"/>
                </a:solidFill>
              </a:rPr>
              <a:t> </a:t>
            </a:r>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hệ</a:t>
            </a:r>
            <a:r>
              <a:rPr lang="en-US" sz="1800" dirty="0">
                <a:solidFill>
                  <a:schemeClr val="bg1"/>
                </a:solidFill>
              </a:rPr>
              <a:t> </a:t>
            </a:r>
            <a:r>
              <a:rPr lang="en-US" sz="1800" dirty="0" err="1">
                <a:solidFill>
                  <a:schemeClr val="bg1"/>
                </a:solidFill>
              </a:rPr>
              <a:t>thống</a:t>
            </a:r>
            <a:r>
              <a:rPr lang="en-US" sz="1800" dirty="0">
                <a:solidFill>
                  <a:schemeClr val="bg1"/>
                </a:solidFill>
              </a:rPr>
              <a:t>.</a:t>
            </a:r>
          </a:p>
        </p:txBody>
      </p:sp>
    </p:spTree>
    <p:extLst>
      <p:ext uri="{BB962C8B-B14F-4D97-AF65-F5344CB8AC3E}">
        <p14:creationId xmlns:p14="http://schemas.microsoft.com/office/powerpoint/2010/main" val="382306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63">
                                            <p:txEl>
                                              <p:pRg st="1" end="1"/>
                                            </p:txEl>
                                          </p:spTgt>
                                        </p:tgtEl>
                                        <p:attrNameLst>
                                          <p:attrName>style.visibility</p:attrName>
                                        </p:attrNameLst>
                                      </p:cBhvr>
                                      <p:to>
                                        <p:strVal val="visible"/>
                                      </p:to>
                                    </p:set>
                                    <p:animEffect transition="in" filter="wheel(1)">
                                      <p:cBhvr>
                                        <p:cTn id="13" dur="1000"/>
                                        <p:tgtEl>
                                          <p:spTgt spid="9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C88F6EE9-675C-34BA-BEC3-94D2F8AE2F00}"/>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8E8B5745-DA9A-9E8A-145D-8FFCD39A8928}"/>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Cách tiếp cận </a:t>
            </a:r>
            <a:endParaRPr dirty="0">
              <a:solidFill>
                <a:schemeClr val="bg1"/>
              </a:solidFill>
            </a:endParaRPr>
          </a:p>
        </p:txBody>
      </p:sp>
      <p:sp>
        <p:nvSpPr>
          <p:cNvPr id="962" name="Google Shape;962;p42">
            <a:extLst>
              <a:ext uri="{FF2B5EF4-FFF2-40B4-BE49-F238E27FC236}">
                <a16:creationId xmlns:a16="http://schemas.microsoft.com/office/drawing/2014/main" id="{E1FAC49D-CA76-CC1B-5B55-431F2E59AFCE}"/>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bg1"/>
                </a:solidFill>
              </a:rPr>
              <a:t>Công</a:t>
            </a:r>
            <a:r>
              <a:rPr lang="en-US" dirty="0">
                <a:solidFill>
                  <a:schemeClr val="bg1"/>
                </a:solidFill>
              </a:rPr>
              <a:t> </a:t>
            </a:r>
            <a:r>
              <a:rPr lang="en-US" dirty="0" err="1">
                <a:solidFill>
                  <a:schemeClr val="bg1"/>
                </a:solidFill>
              </a:rPr>
              <a:t>nghệ</a:t>
            </a:r>
            <a:r>
              <a:rPr lang="en-US" dirty="0">
                <a:solidFill>
                  <a:schemeClr val="bg1"/>
                </a:solidFill>
              </a:rPr>
              <a:t> </a:t>
            </a:r>
            <a:r>
              <a:rPr lang="en-US" dirty="0" err="1">
                <a:solidFill>
                  <a:schemeClr val="bg1"/>
                </a:solidFill>
              </a:rPr>
              <a:t>công</a:t>
            </a:r>
            <a:r>
              <a:rPr lang="en-US" dirty="0">
                <a:solidFill>
                  <a:schemeClr val="bg1"/>
                </a:solidFill>
              </a:rPr>
              <a:t> </a:t>
            </a:r>
            <a:r>
              <a:rPr lang="en-US" dirty="0" err="1">
                <a:solidFill>
                  <a:schemeClr val="bg1"/>
                </a:solidFill>
              </a:rPr>
              <a:t>cụ</a:t>
            </a:r>
            <a:r>
              <a:rPr lang="en-US" dirty="0">
                <a:solidFill>
                  <a:schemeClr val="bg1"/>
                </a:solidFill>
              </a:rPr>
              <a:t> </a:t>
            </a:r>
            <a:r>
              <a:rPr lang="en-US" dirty="0" err="1">
                <a:solidFill>
                  <a:schemeClr val="bg1"/>
                </a:solidFill>
              </a:rPr>
              <a:t>sẽ</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endParaRPr lang="en-US" dirty="0">
              <a:solidFill>
                <a:schemeClr val="bg1"/>
              </a:solidFill>
            </a:endParaRPr>
          </a:p>
          <a:p>
            <a:pPr marL="0" lvl="0" indent="0" algn="r" rtl="0">
              <a:spcBef>
                <a:spcPts val="0"/>
              </a:spcBef>
              <a:spcAft>
                <a:spcPts val="0"/>
              </a:spcAft>
              <a:buNone/>
            </a:pPr>
            <a:endParaRPr dirty="0">
              <a:solidFill>
                <a:schemeClr val="bg1"/>
              </a:solidFill>
            </a:endParaRPr>
          </a:p>
        </p:txBody>
      </p:sp>
      <p:sp>
        <p:nvSpPr>
          <p:cNvPr id="963" name="Google Shape;963;p42">
            <a:extLst>
              <a:ext uri="{FF2B5EF4-FFF2-40B4-BE49-F238E27FC236}">
                <a16:creationId xmlns:a16="http://schemas.microsoft.com/office/drawing/2014/main" id="{944386CF-DFC0-EC41-280C-EB7CC24416A1}"/>
              </a:ext>
            </a:extLst>
          </p:cNvPr>
          <p:cNvSpPr txBox="1">
            <a:spLocks noGrp="1"/>
          </p:cNvSpPr>
          <p:nvPr>
            <p:ph type="body" idx="2"/>
          </p:nvPr>
        </p:nvSpPr>
        <p:spPr>
          <a:xfrm>
            <a:off x="4151142" y="1166681"/>
            <a:ext cx="4422600" cy="3075535"/>
          </a:xfrm>
          <a:prstGeom prst="rect">
            <a:avLst/>
          </a:prstGeom>
        </p:spPr>
        <p:txBody>
          <a:bodyPr spcFirstLastPara="1" wrap="square" lIns="91425" tIns="91425" rIns="91425" bIns="91425" anchor="t" anchorCtr="0">
            <a:noAutofit/>
          </a:bodyPr>
          <a:lstStyle/>
          <a:p>
            <a:r>
              <a:rPr lang="en-US" sz="1800" dirty="0" err="1">
                <a:solidFill>
                  <a:schemeClr val="bg1"/>
                </a:solidFill>
              </a:rPr>
              <a:t>Lập</a:t>
            </a:r>
            <a:r>
              <a:rPr lang="en-US" sz="1800" dirty="0">
                <a:solidFill>
                  <a:schemeClr val="bg1"/>
                </a:solidFill>
              </a:rPr>
              <a:t> </a:t>
            </a:r>
            <a:r>
              <a:rPr lang="en-US" sz="1800" dirty="0" err="1">
                <a:solidFill>
                  <a:schemeClr val="bg1"/>
                </a:solidFill>
              </a:rPr>
              <a:t>trình</a:t>
            </a:r>
            <a:r>
              <a:rPr lang="en-US" sz="1800" dirty="0">
                <a:solidFill>
                  <a:schemeClr val="bg1"/>
                </a:solidFill>
              </a:rPr>
              <a:t>: Node.js, </a:t>
            </a:r>
            <a:r>
              <a:rPr lang="en-US" sz="1800" dirty="0" err="1">
                <a:solidFill>
                  <a:schemeClr val="bg1"/>
                </a:solidFill>
              </a:rPr>
              <a:t>JavaScipt</a:t>
            </a:r>
            <a:r>
              <a:rPr lang="en-US" sz="1800" dirty="0">
                <a:solidFill>
                  <a:schemeClr val="bg1"/>
                </a:solidFill>
              </a:rPr>
              <a:t>, Java</a:t>
            </a:r>
          </a:p>
          <a:p>
            <a:r>
              <a:rPr lang="en-US" sz="1800" dirty="0" err="1">
                <a:solidFill>
                  <a:schemeClr val="bg1"/>
                </a:solidFill>
              </a:rPr>
              <a:t>Khung</a:t>
            </a:r>
            <a:r>
              <a:rPr lang="en-US" sz="1800" dirty="0">
                <a:solidFill>
                  <a:schemeClr val="bg1"/>
                </a:solidFill>
              </a:rPr>
              <a:t> </a:t>
            </a:r>
            <a:r>
              <a:rPr lang="en-US" sz="1800" dirty="0" err="1">
                <a:solidFill>
                  <a:schemeClr val="bg1"/>
                </a:solidFill>
              </a:rPr>
              <a:t>phát</a:t>
            </a:r>
            <a:r>
              <a:rPr lang="en-US" sz="1800" dirty="0">
                <a:solidFill>
                  <a:schemeClr val="bg1"/>
                </a:solidFill>
              </a:rPr>
              <a:t> </a:t>
            </a:r>
            <a:r>
              <a:rPr lang="en-US" sz="1800" dirty="0" err="1">
                <a:solidFill>
                  <a:schemeClr val="bg1"/>
                </a:solidFill>
              </a:rPr>
              <a:t>triển</a:t>
            </a:r>
            <a:r>
              <a:rPr lang="en-US" sz="1800" dirty="0">
                <a:solidFill>
                  <a:schemeClr val="bg1"/>
                </a:solidFill>
              </a:rPr>
              <a:t> web: React.js, Spring boot</a:t>
            </a:r>
          </a:p>
          <a:p>
            <a:r>
              <a:rPr lang="en-US" sz="1800" dirty="0">
                <a:solidFill>
                  <a:schemeClr val="bg1"/>
                </a:solidFill>
              </a:rPr>
              <a:t>Spring gateway</a:t>
            </a:r>
          </a:p>
          <a:p>
            <a:r>
              <a:rPr lang="en-US" sz="1800" dirty="0" err="1">
                <a:solidFill>
                  <a:schemeClr val="bg1"/>
                </a:solidFill>
              </a:rPr>
              <a:t>Keycloak</a:t>
            </a:r>
            <a:endParaRPr lang="en-US" sz="1800" dirty="0">
              <a:solidFill>
                <a:schemeClr val="bg1"/>
              </a:solidFill>
            </a:endParaRPr>
          </a:p>
          <a:p>
            <a:r>
              <a:rPr lang="en-US" sz="1800" dirty="0">
                <a:solidFill>
                  <a:schemeClr val="bg1"/>
                </a:solidFill>
              </a:rPr>
              <a:t>Spring cloud</a:t>
            </a:r>
          </a:p>
          <a:p>
            <a:r>
              <a:rPr lang="en-US" sz="1800" dirty="0" err="1">
                <a:solidFill>
                  <a:schemeClr val="bg1"/>
                </a:solidFill>
              </a:rPr>
              <a:t>Cơ</a:t>
            </a:r>
            <a:r>
              <a:rPr lang="en-US" sz="1800" dirty="0">
                <a:solidFill>
                  <a:schemeClr val="bg1"/>
                </a:solidFill>
              </a:rPr>
              <a:t> </a:t>
            </a:r>
            <a:r>
              <a:rPr lang="en-US" sz="1800" dirty="0" err="1">
                <a:solidFill>
                  <a:schemeClr val="bg1"/>
                </a:solidFill>
              </a:rPr>
              <a:t>sở</a:t>
            </a:r>
            <a:r>
              <a:rPr lang="en-US" sz="1800" dirty="0">
                <a:solidFill>
                  <a:schemeClr val="bg1"/>
                </a:solidFill>
              </a:rPr>
              <a:t> </a:t>
            </a:r>
            <a:r>
              <a:rPr lang="en-US" sz="1800" dirty="0" err="1">
                <a:solidFill>
                  <a:schemeClr val="bg1"/>
                </a:solidFill>
              </a:rPr>
              <a:t>dữ</a:t>
            </a:r>
            <a:r>
              <a:rPr lang="en-US" sz="1800" dirty="0">
                <a:solidFill>
                  <a:schemeClr val="bg1"/>
                </a:solidFill>
              </a:rPr>
              <a:t> </a:t>
            </a:r>
            <a:r>
              <a:rPr lang="en-US" sz="1800" dirty="0" err="1">
                <a:solidFill>
                  <a:schemeClr val="bg1"/>
                </a:solidFill>
              </a:rPr>
              <a:t>liệu</a:t>
            </a:r>
            <a:r>
              <a:rPr lang="en-US" sz="1800" dirty="0">
                <a:solidFill>
                  <a:schemeClr val="bg1"/>
                </a:solidFill>
              </a:rPr>
              <a:t>: MySQL </a:t>
            </a:r>
          </a:p>
          <a:p>
            <a:r>
              <a:rPr lang="en-US" sz="1800" dirty="0">
                <a:solidFill>
                  <a:schemeClr val="bg1"/>
                </a:solidFill>
              </a:rPr>
              <a:t>Cloud computing: AWS</a:t>
            </a:r>
          </a:p>
          <a:p>
            <a:r>
              <a:rPr lang="en-US" sz="1800" dirty="0" err="1">
                <a:solidFill>
                  <a:schemeClr val="bg1"/>
                </a:solidFill>
              </a:rPr>
              <a:t>Công</a:t>
            </a:r>
            <a:r>
              <a:rPr lang="en-US" sz="1800" dirty="0">
                <a:solidFill>
                  <a:schemeClr val="bg1"/>
                </a:solidFill>
              </a:rPr>
              <a:t> </a:t>
            </a:r>
            <a:r>
              <a:rPr lang="en-US" sz="1800" dirty="0" err="1">
                <a:solidFill>
                  <a:schemeClr val="bg1"/>
                </a:solidFill>
              </a:rPr>
              <a:t>cụ</a:t>
            </a:r>
            <a:r>
              <a:rPr lang="en-US" sz="1800" dirty="0">
                <a:solidFill>
                  <a:schemeClr val="bg1"/>
                </a:solidFill>
              </a:rPr>
              <a:t> DevOps: Docker</a:t>
            </a:r>
          </a:p>
          <a:p>
            <a:r>
              <a:rPr lang="en-US" sz="1800" dirty="0" err="1">
                <a:solidFill>
                  <a:schemeClr val="bg1"/>
                </a:solidFill>
              </a:rPr>
              <a:t>Công</a:t>
            </a:r>
            <a:r>
              <a:rPr lang="en-US" sz="1800" dirty="0">
                <a:solidFill>
                  <a:schemeClr val="bg1"/>
                </a:solidFill>
              </a:rPr>
              <a:t> </a:t>
            </a:r>
            <a:r>
              <a:rPr lang="en-US" sz="1800" dirty="0" err="1">
                <a:solidFill>
                  <a:schemeClr val="bg1"/>
                </a:solidFill>
              </a:rPr>
              <a:t>cụ</a:t>
            </a:r>
            <a:r>
              <a:rPr lang="en-US" sz="1800" dirty="0">
                <a:solidFill>
                  <a:schemeClr val="bg1"/>
                </a:solidFill>
              </a:rPr>
              <a:t> </a:t>
            </a:r>
            <a:r>
              <a:rPr lang="en-US" sz="1800" dirty="0" err="1">
                <a:solidFill>
                  <a:schemeClr val="bg1"/>
                </a:solidFill>
              </a:rPr>
              <a:t>quản</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dự</a:t>
            </a:r>
            <a:r>
              <a:rPr lang="en-US" sz="1800" dirty="0">
                <a:solidFill>
                  <a:schemeClr val="bg1"/>
                </a:solidFill>
              </a:rPr>
              <a:t> </a:t>
            </a:r>
            <a:r>
              <a:rPr lang="en-US" sz="1800" dirty="0" err="1">
                <a:solidFill>
                  <a:schemeClr val="bg1"/>
                </a:solidFill>
              </a:rPr>
              <a:t>án</a:t>
            </a:r>
            <a:r>
              <a:rPr lang="en-US" sz="1800" dirty="0">
                <a:solidFill>
                  <a:schemeClr val="bg1"/>
                </a:solidFill>
              </a:rPr>
              <a:t>: Trello</a:t>
            </a:r>
          </a:p>
          <a:p>
            <a:r>
              <a:rPr lang="en-US" sz="1800" dirty="0" err="1">
                <a:solidFill>
                  <a:schemeClr val="bg1"/>
                </a:solidFill>
              </a:rPr>
              <a:t>Công</a:t>
            </a:r>
            <a:r>
              <a:rPr lang="en-US" sz="1800" dirty="0">
                <a:solidFill>
                  <a:schemeClr val="bg1"/>
                </a:solidFill>
              </a:rPr>
              <a:t> </a:t>
            </a:r>
            <a:r>
              <a:rPr lang="en-US" sz="1800" dirty="0" err="1">
                <a:solidFill>
                  <a:schemeClr val="bg1"/>
                </a:solidFill>
              </a:rPr>
              <a:t>cụ</a:t>
            </a:r>
            <a:r>
              <a:rPr lang="en-US" sz="1800" dirty="0">
                <a:solidFill>
                  <a:schemeClr val="bg1"/>
                </a:solidFill>
              </a:rPr>
              <a:t> </a:t>
            </a:r>
            <a:r>
              <a:rPr lang="en-US" sz="1800" dirty="0" err="1">
                <a:solidFill>
                  <a:schemeClr val="bg1"/>
                </a:solidFill>
              </a:rPr>
              <a:t>kiểm</a:t>
            </a:r>
            <a:r>
              <a:rPr lang="en-US" sz="1800" dirty="0">
                <a:solidFill>
                  <a:schemeClr val="bg1"/>
                </a:solidFill>
              </a:rPr>
              <a:t> </a:t>
            </a:r>
            <a:r>
              <a:rPr lang="en-US" sz="1800" dirty="0" err="1">
                <a:solidFill>
                  <a:schemeClr val="bg1"/>
                </a:solidFill>
              </a:rPr>
              <a:t>thử</a:t>
            </a:r>
            <a:r>
              <a:rPr lang="en-US" sz="1800" dirty="0">
                <a:solidFill>
                  <a:schemeClr val="bg1"/>
                </a:solidFill>
              </a:rPr>
              <a:t>: </a:t>
            </a:r>
            <a:r>
              <a:rPr lang="en-US" sz="1800" dirty="0" err="1">
                <a:solidFill>
                  <a:schemeClr val="bg1"/>
                </a:solidFill>
              </a:rPr>
              <a:t>Katalon</a:t>
            </a:r>
            <a:endParaRPr lang="en-US" sz="1800" dirty="0">
              <a:solidFill>
                <a:schemeClr val="bg1"/>
              </a:solidFill>
            </a:endParaRPr>
          </a:p>
        </p:txBody>
      </p:sp>
    </p:spTree>
    <p:extLst>
      <p:ext uri="{BB962C8B-B14F-4D97-AF65-F5344CB8AC3E}">
        <p14:creationId xmlns:p14="http://schemas.microsoft.com/office/powerpoint/2010/main" val="3001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2">
                                            <p:txEl>
                                              <p:pRg st="0" end="0"/>
                                            </p:txEl>
                                          </p:spTgt>
                                        </p:tgtEl>
                                        <p:attrNameLst>
                                          <p:attrName>style.visibility</p:attrName>
                                        </p:attrNameLst>
                                      </p:cBhvr>
                                      <p:to>
                                        <p:strVal val="visible"/>
                                      </p:to>
                                    </p:set>
                                    <p:animEffect transition="in" filter="wipe(down)">
                                      <p:cBhvr>
                                        <p:cTn id="7" dur="500"/>
                                        <p:tgtEl>
                                          <p:spTgt spid="96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3">
                                            <p:txEl>
                                              <p:pRg st="0" end="0"/>
                                            </p:txEl>
                                          </p:spTgt>
                                        </p:tgtEl>
                                        <p:attrNameLst>
                                          <p:attrName>style.visibility</p:attrName>
                                        </p:attrNameLst>
                                      </p:cBhvr>
                                      <p:to>
                                        <p:strVal val="visible"/>
                                      </p:to>
                                    </p:set>
                                    <p:animEffect transition="in" filter="wheel(1)">
                                      <p:cBhvr>
                                        <p:cTn id="10" dur="1000"/>
                                        <p:tgtEl>
                                          <p:spTgt spid="96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63">
                                            <p:txEl>
                                              <p:pRg st="1" end="1"/>
                                            </p:txEl>
                                          </p:spTgt>
                                        </p:tgtEl>
                                        <p:attrNameLst>
                                          <p:attrName>style.visibility</p:attrName>
                                        </p:attrNameLst>
                                      </p:cBhvr>
                                      <p:to>
                                        <p:strVal val="visible"/>
                                      </p:to>
                                    </p:set>
                                    <p:animEffect transition="in" filter="wheel(1)">
                                      <p:cBhvr>
                                        <p:cTn id="13" dur="1000"/>
                                        <p:tgtEl>
                                          <p:spTgt spid="96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963">
                                            <p:txEl>
                                              <p:pRg st="2" end="2"/>
                                            </p:txEl>
                                          </p:spTgt>
                                        </p:tgtEl>
                                        <p:attrNameLst>
                                          <p:attrName>style.visibility</p:attrName>
                                        </p:attrNameLst>
                                      </p:cBhvr>
                                      <p:to>
                                        <p:strVal val="visible"/>
                                      </p:to>
                                    </p:set>
                                    <p:animEffect transition="in" filter="wheel(1)">
                                      <p:cBhvr>
                                        <p:cTn id="18" dur="1000"/>
                                        <p:tgtEl>
                                          <p:spTgt spid="96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963">
                                            <p:txEl>
                                              <p:pRg st="3" end="3"/>
                                            </p:txEl>
                                          </p:spTgt>
                                        </p:tgtEl>
                                        <p:attrNameLst>
                                          <p:attrName>style.visibility</p:attrName>
                                        </p:attrNameLst>
                                      </p:cBhvr>
                                      <p:to>
                                        <p:strVal val="visible"/>
                                      </p:to>
                                    </p:set>
                                    <p:animEffect transition="in" filter="wheel(1)">
                                      <p:cBhvr>
                                        <p:cTn id="23" dur="1000"/>
                                        <p:tgtEl>
                                          <p:spTgt spid="96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963">
                                            <p:txEl>
                                              <p:pRg st="4" end="4"/>
                                            </p:txEl>
                                          </p:spTgt>
                                        </p:tgtEl>
                                        <p:attrNameLst>
                                          <p:attrName>style.visibility</p:attrName>
                                        </p:attrNameLst>
                                      </p:cBhvr>
                                      <p:to>
                                        <p:strVal val="visible"/>
                                      </p:to>
                                    </p:set>
                                    <p:animEffect transition="in" filter="wheel(1)">
                                      <p:cBhvr>
                                        <p:cTn id="28" dur="1000"/>
                                        <p:tgtEl>
                                          <p:spTgt spid="963">
                                            <p:txEl>
                                              <p:pRg st="4" end="4"/>
                                            </p:txEl>
                                          </p:spTgt>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963">
                                            <p:txEl>
                                              <p:pRg st="5" end="5"/>
                                            </p:txEl>
                                          </p:spTgt>
                                        </p:tgtEl>
                                        <p:attrNameLst>
                                          <p:attrName>style.visibility</p:attrName>
                                        </p:attrNameLst>
                                      </p:cBhvr>
                                      <p:to>
                                        <p:strVal val="visible"/>
                                      </p:to>
                                    </p:set>
                                    <p:animEffect transition="in" filter="wheel(1)">
                                      <p:cBhvr>
                                        <p:cTn id="31" dur="1000"/>
                                        <p:tgtEl>
                                          <p:spTgt spid="963">
                                            <p:txEl>
                                              <p:pRg st="5" end="5"/>
                                            </p:txEl>
                                          </p:spTgt>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963">
                                            <p:txEl>
                                              <p:pRg st="6" end="6"/>
                                            </p:txEl>
                                          </p:spTgt>
                                        </p:tgtEl>
                                        <p:attrNameLst>
                                          <p:attrName>style.visibility</p:attrName>
                                        </p:attrNameLst>
                                      </p:cBhvr>
                                      <p:to>
                                        <p:strVal val="visible"/>
                                      </p:to>
                                    </p:set>
                                    <p:animEffect transition="in" filter="wheel(1)">
                                      <p:cBhvr>
                                        <p:cTn id="34" dur="1000"/>
                                        <p:tgtEl>
                                          <p:spTgt spid="963">
                                            <p:txEl>
                                              <p:pRg st="6" end="6"/>
                                            </p:txEl>
                                          </p:spTgt>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963">
                                            <p:txEl>
                                              <p:pRg st="7" end="7"/>
                                            </p:txEl>
                                          </p:spTgt>
                                        </p:tgtEl>
                                        <p:attrNameLst>
                                          <p:attrName>style.visibility</p:attrName>
                                        </p:attrNameLst>
                                      </p:cBhvr>
                                      <p:to>
                                        <p:strVal val="visible"/>
                                      </p:to>
                                    </p:set>
                                    <p:animEffect transition="in" filter="wheel(1)">
                                      <p:cBhvr>
                                        <p:cTn id="37" dur="1000"/>
                                        <p:tgtEl>
                                          <p:spTgt spid="963">
                                            <p:txEl>
                                              <p:pRg st="7" end="7"/>
                                            </p:txEl>
                                          </p:spTgt>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963">
                                            <p:txEl>
                                              <p:pRg st="8" end="8"/>
                                            </p:txEl>
                                          </p:spTgt>
                                        </p:tgtEl>
                                        <p:attrNameLst>
                                          <p:attrName>style.visibility</p:attrName>
                                        </p:attrNameLst>
                                      </p:cBhvr>
                                      <p:to>
                                        <p:strVal val="visible"/>
                                      </p:to>
                                    </p:set>
                                    <p:animEffect transition="in" filter="wheel(1)">
                                      <p:cBhvr>
                                        <p:cTn id="40" dur="1000"/>
                                        <p:tgtEl>
                                          <p:spTgt spid="96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963">
                                            <p:txEl>
                                              <p:pRg st="9" end="9"/>
                                            </p:txEl>
                                          </p:spTgt>
                                        </p:tgtEl>
                                        <p:attrNameLst>
                                          <p:attrName>style.visibility</p:attrName>
                                        </p:attrNameLst>
                                      </p:cBhvr>
                                      <p:to>
                                        <p:strVal val="visible"/>
                                      </p:to>
                                    </p:set>
                                    <p:animEffect transition="in" filter="wheel(1)">
                                      <p:cBhvr>
                                        <p:cTn id="45" dur="1000"/>
                                        <p:tgtEl>
                                          <p:spTgt spid="9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build="p"/>
      <p:bldP spid="96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470"/>
        <p:cNvGrpSpPr/>
        <p:nvPr/>
      </p:nvGrpSpPr>
      <p:grpSpPr>
        <a:xfrm>
          <a:off x="0" y="0"/>
          <a:ext cx="0" cy="0"/>
          <a:chOff x="0" y="0"/>
          <a:chExt cx="0" cy="0"/>
        </a:xfrm>
      </p:grpSpPr>
      <p:sp>
        <p:nvSpPr>
          <p:cNvPr id="1471" name="Google Shape;1471;p58"/>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472" name="Google Shape;1472;p58"/>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Kết quả dự kiến của đề tài</a:t>
            </a:r>
            <a:endParaRPr dirty="0"/>
          </a:p>
        </p:txBody>
      </p:sp>
      <p:grpSp>
        <p:nvGrpSpPr>
          <p:cNvPr id="1473" name="Google Shape;1473;p58"/>
          <p:cNvGrpSpPr/>
          <p:nvPr/>
        </p:nvGrpSpPr>
        <p:grpSpPr>
          <a:xfrm>
            <a:off x="6293268" y="1146387"/>
            <a:ext cx="2850726" cy="2850726"/>
            <a:chOff x="1435250" y="482750"/>
            <a:chExt cx="4729925" cy="4729925"/>
          </a:xfrm>
        </p:grpSpPr>
        <p:sp>
          <p:nvSpPr>
            <p:cNvPr id="1474" name="Google Shape;1474;p58"/>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2598300" y="1013625"/>
            <a:ext cx="95400" cy="3116250"/>
            <a:chOff x="4524300" y="1013625"/>
            <a:chExt cx="95400" cy="3116250"/>
          </a:xfrm>
        </p:grpSpPr>
        <p:sp>
          <p:nvSpPr>
            <p:cNvPr id="1506" name="Google Shape;1506;p5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9">
          <a:extLst>
            <a:ext uri="{FF2B5EF4-FFF2-40B4-BE49-F238E27FC236}">
              <a16:creationId xmlns:a16="http://schemas.microsoft.com/office/drawing/2014/main" id="{FF2B73B9-3AF6-8916-C886-9F15AE4A613D}"/>
            </a:ext>
          </a:extLst>
        </p:cNvPr>
        <p:cNvGrpSpPr/>
        <p:nvPr/>
      </p:nvGrpSpPr>
      <p:grpSpPr>
        <a:xfrm>
          <a:off x="0" y="0"/>
          <a:ext cx="0" cy="0"/>
          <a:chOff x="0" y="0"/>
          <a:chExt cx="0" cy="0"/>
        </a:xfrm>
      </p:grpSpPr>
      <p:sp>
        <p:nvSpPr>
          <p:cNvPr id="781" name="Google Shape;781;p34">
            <a:extLst>
              <a:ext uri="{FF2B5EF4-FFF2-40B4-BE49-F238E27FC236}">
                <a16:creationId xmlns:a16="http://schemas.microsoft.com/office/drawing/2014/main" id="{DEF21797-41BE-5A73-87C7-79A4EE53531E}"/>
              </a:ext>
            </a:extLst>
          </p:cNvPr>
          <p:cNvSpPr txBox="1">
            <a:spLocks noGrp="1"/>
          </p:cNvSpPr>
          <p:nvPr>
            <p:ph type="title"/>
          </p:nvPr>
        </p:nvSpPr>
        <p:spPr>
          <a:xfrm>
            <a:off x="774682" y="4151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Kết quả dự kiến</a:t>
            </a:r>
            <a:endParaRPr dirty="0"/>
          </a:p>
        </p:txBody>
      </p:sp>
      <p:sp>
        <p:nvSpPr>
          <p:cNvPr id="17" name="TextBox 16">
            <a:extLst>
              <a:ext uri="{FF2B5EF4-FFF2-40B4-BE49-F238E27FC236}">
                <a16:creationId xmlns:a16="http://schemas.microsoft.com/office/drawing/2014/main" id="{378026AE-DD5E-A437-2314-1D4455D446DD}"/>
              </a:ext>
            </a:extLst>
          </p:cNvPr>
          <p:cNvSpPr txBox="1"/>
          <p:nvPr/>
        </p:nvSpPr>
        <p:spPr>
          <a:xfrm>
            <a:off x="896955" y="987822"/>
            <a:ext cx="7472363" cy="1971374"/>
          </a:xfrm>
          <a:prstGeom prst="rect">
            <a:avLst/>
          </a:prstGeom>
          <a:noFill/>
        </p:spPr>
        <p:txBody>
          <a:bodyPr wrap="square">
            <a:spAutoFit/>
          </a:bodyPr>
          <a:lstStyle/>
          <a:p>
            <a:pPr marR="0">
              <a:lnSpc>
                <a:spcPct val="107000"/>
              </a:lnSpc>
              <a:spcBef>
                <a:spcPts val="0"/>
              </a:spcBef>
              <a:spcAft>
                <a:spcPts val="800"/>
              </a:spcAft>
            </a:pP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1.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Mã</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nguồn</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marR="0" indent="-285750">
              <a:lnSpc>
                <a:spcPct val="107000"/>
              </a:lnSpc>
              <a:spcBef>
                <a:spcPts val="0"/>
              </a:spcBef>
              <a:spcAft>
                <a:spcPts val="800"/>
              </a:spcAft>
              <a:buFont typeface="Arial" panose="020B0604020202020204" pitchFamily="34" charset="0"/>
              <a:buChar char="•"/>
            </a:pP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Mã</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nguồn</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ứng</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dụng</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web</a:t>
            </a:r>
          </a:p>
          <a:p>
            <a:pPr marL="285750" marR="0" indent="-285750">
              <a:lnSpc>
                <a:spcPct val="107000"/>
              </a:lnSpc>
              <a:spcBef>
                <a:spcPts val="0"/>
              </a:spcBef>
              <a:spcAft>
                <a:spcPts val="800"/>
              </a:spcAft>
              <a:buFont typeface="Arial" panose="020B0604020202020204" pitchFamily="34" charset="0"/>
              <a:buChar char="•"/>
            </a:pP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Mã</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nguồn</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các</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services.</a:t>
            </a: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R="0">
              <a:lnSpc>
                <a:spcPct val="107000"/>
              </a:lnSpc>
              <a:spcBef>
                <a:spcPts val="0"/>
              </a:spcBef>
              <a:spcAft>
                <a:spcPts val="800"/>
              </a:spcAft>
            </a:pP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2.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Dữ</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liệu</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marR="0" indent="-285750">
              <a:lnSpc>
                <a:spcPct val="107000"/>
              </a:lnSpc>
              <a:spcBef>
                <a:spcPts val="0"/>
              </a:spcBef>
              <a:spcAft>
                <a:spcPts val="800"/>
              </a:spcAft>
              <a:buFont typeface="Arial" panose="020B0604020202020204" pitchFamily="34" charset="0"/>
              <a:buChar char="•"/>
            </a:pP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Dữ</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liệu</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thu</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thập</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được</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trên</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internet</a:t>
            </a: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252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 calcmode="lin" valueType="num">
                                      <p:cBhvr additive="base">
                                        <p:cTn id="7" dur="500" fill="hold"/>
                                        <p:tgtEl>
                                          <p:spTgt spid="781"/>
                                        </p:tgtEl>
                                        <p:attrNameLst>
                                          <p:attrName>ppt_x</p:attrName>
                                        </p:attrNameLst>
                                      </p:cBhvr>
                                      <p:tavLst>
                                        <p:tav tm="0">
                                          <p:val>
                                            <p:strVal val="#ppt_x"/>
                                          </p:val>
                                        </p:tav>
                                        <p:tav tm="100000">
                                          <p:val>
                                            <p:strVal val="#ppt_x"/>
                                          </p:val>
                                        </p:tav>
                                      </p:tavLst>
                                    </p:anim>
                                    <p:anim calcmode="lin" valueType="num">
                                      <p:cBhvr additive="base">
                                        <p:cTn id="8" dur="500" fill="hold"/>
                                        <p:tgtEl>
                                          <p:spTgt spid="781"/>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9">
          <a:extLst>
            <a:ext uri="{FF2B5EF4-FFF2-40B4-BE49-F238E27FC236}">
              <a16:creationId xmlns:a16="http://schemas.microsoft.com/office/drawing/2014/main" id="{629F794C-4748-BF14-873E-B6B3FADEF69A}"/>
            </a:ext>
          </a:extLst>
        </p:cNvPr>
        <p:cNvGrpSpPr/>
        <p:nvPr/>
      </p:nvGrpSpPr>
      <p:grpSpPr>
        <a:xfrm>
          <a:off x="0" y="0"/>
          <a:ext cx="0" cy="0"/>
          <a:chOff x="0" y="0"/>
          <a:chExt cx="0" cy="0"/>
        </a:xfrm>
      </p:grpSpPr>
      <p:sp>
        <p:nvSpPr>
          <p:cNvPr id="781" name="Google Shape;781;p34">
            <a:extLst>
              <a:ext uri="{FF2B5EF4-FFF2-40B4-BE49-F238E27FC236}">
                <a16:creationId xmlns:a16="http://schemas.microsoft.com/office/drawing/2014/main" id="{496C8F22-FB02-F50B-69F8-8D4DDA7344BE}"/>
              </a:ext>
            </a:extLst>
          </p:cNvPr>
          <p:cNvSpPr txBox="1">
            <a:spLocks noGrp="1"/>
          </p:cNvSpPr>
          <p:nvPr>
            <p:ph type="title"/>
          </p:nvPr>
        </p:nvSpPr>
        <p:spPr>
          <a:xfrm>
            <a:off x="774682" y="4151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Kết quả dự kiến</a:t>
            </a:r>
            <a:endParaRPr dirty="0"/>
          </a:p>
        </p:txBody>
      </p:sp>
      <p:sp>
        <p:nvSpPr>
          <p:cNvPr id="17" name="TextBox 16">
            <a:extLst>
              <a:ext uri="{FF2B5EF4-FFF2-40B4-BE49-F238E27FC236}">
                <a16:creationId xmlns:a16="http://schemas.microsoft.com/office/drawing/2014/main" id="{BED66E4C-13EC-11C7-CE4F-13EC69B96F99}"/>
              </a:ext>
            </a:extLst>
          </p:cNvPr>
          <p:cNvSpPr txBox="1"/>
          <p:nvPr/>
        </p:nvSpPr>
        <p:spPr>
          <a:xfrm>
            <a:off x="896955" y="987822"/>
            <a:ext cx="7472363" cy="4251100"/>
          </a:xfrm>
          <a:prstGeom prst="rect">
            <a:avLst/>
          </a:prstGeom>
          <a:noFill/>
        </p:spPr>
        <p:txBody>
          <a:bodyPr wrap="square">
            <a:spAutoFit/>
          </a:bodyPr>
          <a:lstStyle/>
          <a:p>
            <a:pPr marR="0">
              <a:lnSpc>
                <a:spcPct val="107000"/>
              </a:lnSpc>
              <a:spcBef>
                <a:spcPts val="0"/>
              </a:spcBef>
              <a:spcAft>
                <a:spcPts val="800"/>
              </a:spcAft>
            </a:pP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3.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Báo</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cáo</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marR="0" indent="-285750">
              <a:lnSpc>
                <a:spcPct val="107000"/>
              </a:lnSpc>
              <a:spcBef>
                <a:spcPts val="0"/>
              </a:spcBef>
              <a:spcAft>
                <a:spcPts val="800"/>
              </a:spcAft>
              <a:buClr>
                <a:schemeClr val="bg1"/>
              </a:buClr>
              <a:buFont typeface="Arial" panose="020B0604020202020204" pitchFamily="34" charset="0"/>
              <a:buChar char="•"/>
            </a:pPr>
            <a:r>
              <a:rPr lang="en-US" sz="1800" b="1" kern="100" dirty="0">
                <a:solidFill>
                  <a:schemeClr val="bg1"/>
                </a:solidFill>
                <a:latin typeface="Roboto" panose="02000000000000000000" pitchFamily="2" charset="0"/>
                <a:ea typeface="Roboto" panose="02000000000000000000" pitchFamily="2" charset="0"/>
                <a:cs typeface="Roboto" panose="02000000000000000000" pitchFamily="2" charset="0"/>
              </a:rPr>
              <a:t>Project proposal.ppt</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trình</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bày</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đề</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xuất</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dự</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án</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285750" indent="-285750">
              <a:lnSpc>
                <a:spcPct val="107000"/>
              </a:lnSpc>
              <a:spcAft>
                <a:spcPts val="800"/>
              </a:spcAft>
              <a:buClr>
                <a:schemeClr val="bg1"/>
              </a:buClr>
              <a:buFont typeface="Arial" panose="020B0604020202020204" pitchFamily="34" charset="0"/>
              <a:buChar char="•"/>
            </a:pPr>
            <a:r>
              <a:rPr lang="en-US" sz="1800" b="1" kern="100" dirty="0">
                <a:solidFill>
                  <a:schemeClr val="bg1"/>
                </a:solidFill>
                <a:latin typeface="Roboto" panose="02000000000000000000" pitchFamily="2" charset="0"/>
                <a:ea typeface="Roboto" panose="02000000000000000000" pitchFamily="2" charset="0"/>
                <a:cs typeface="Roboto" panose="02000000000000000000" pitchFamily="2" charset="0"/>
              </a:rPr>
              <a:t>Business Cases.docx</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vi-VN" sz="1800" kern="100" dirty="0">
                <a:solidFill>
                  <a:schemeClr val="bg1"/>
                </a:solidFill>
                <a:latin typeface="Roboto" panose="02000000000000000000" pitchFamily="2" charset="0"/>
                <a:ea typeface="Roboto" panose="02000000000000000000" pitchFamily="2" charset="0"/>
                <a:cs typeface="Roboto" panose="02000000000000000000" pitchFamily="2" charset="0"/>
              </a:rPr>
              <a:t>trình bày các vai trò, các vấn đề, các mục tiêu một vai trò mong muốn đạt được, các luồng quy trình nghiệp vụ nhóm sẽ xây dựng để đạt được mục tiêu trong đời sống thực</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buClr>
                <a:schemeClr val="bg1"/>
              </a:buClr>
              <a:buFont typeface="Arial" panose="020B0604020202020204" pitchFamily="34" charset="0"/>
              <a:buChar char="•"/>
            </a:pPr>
            <a:r>
              <a:rPr lang="en-US" sz="1800" b="1" kern="100" dirty="0">
                <a:solidFill>
                  <a:schemeClr val="bg1"/>
                </a:solidFill>
                <a:latin typeface="Roboto" panose="02000000000000000000" pitchFamily="2" charset="0"/>
                <a:ea typeface="Roboto" panose="02000000000000000000" pitchFamily="2" charset="0"/>
                <a:cs typeface="Roboto" panose="02000000000000000000" pitchFamily="2" charset="0"/>
              </a:rPr>
              <a:t>Domain Model.docx</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trình</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bày</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các</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thực</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thể</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nghiệp</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vụ</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trong</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đời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sống</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thực</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có</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thể</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có</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liên</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quan</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đến</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phần</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mềm</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và</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mối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liên</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hệ</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giữa</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các</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thực</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thể</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này</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với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nhau</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buClr>
                <a:schemeClr val="bg1"/>
              </a:buClr>
              <a:buFont typeface="Arial" panose="020B0604020202020204" pitchFamily="34" charset="0"/>
              <a:buChar char="•"/>
            </a:pPr>
            <a:r>
              <a:rPr lang="vi-VN" sz="1800" b="1" kern="100" dirty="0">
                <a:solidFill>
                  <a:schemeClr val="bg1"/>
                </a:solidFill>
                <a:latin typeface="Roboto" panose="02000000000000000000" pitchFamily="2" charset="0"/>
                <a:ea typeface="Roboto" panose="02000000000000000000" pitchFamily="2" charset="0"/>
                <a:cs typeface="Roboto" panose="02000000000000000000" pitchFamily="2" charset="0"/>
              </a:rPr>
              <a:t>Product Backlog.xlsx</a:t>
            </a:r>
            <a:r>
              <a:rPr lang="vi-VN" sz="1800" kern="100" dirty="0">
                <a:solidFill>
                  <a:schemeClr val="bg1"/>
                </a:solidFill>
                <a:latin typeface="Roboto" panose="02000000000000000000" pitchFamily="2" charset="0"/>
                <a:ea typeface="Roboto" panose="02000000000000000000" pitchFamily="2" charset="0"/>
                <a:cs typeface="Roboto" panose="02000000000000000000" pitchFamily="2" charset="0"/>
              </a:rPr>
              <a:t>: trình bày toàn bộ các sản phẩm và tính năng cần có để đạt được các mục tiêu đề ra.</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R="0">
              <a:lnSpc>
                <a:spcPct val="107000"/>
              </a:lnSpc>
              <a:spcBef>
                <a:spcPts val="0"/>
              </a:spcBef>
              <a:spcAft>
                <a:spcPts val="800"/>
              </a:spcAft>
            </a:pPr>
            <a:endPar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673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9">
          <a:extLst>
            <a:ext uri="{FF2B5EF4-FFF2-40B4-BE49-F238E27FC236}">
              <a16:creationId xmlns:a16="http://schemas.microsoft.com/office/drawing/2014/main" id="{629F794C-4748-BF14-873E-B6B3FADEF69A}"/>
            </a:ext>
          </a:extLst>
        </p:cNvPr>
        <p:cNvGrpSpPr/>
        <p:nvPr/>
      </p:nvGrpSpPr>
      <p:grpSpPr>
        <a:xfrm>
          <a:off x="0" y="0"/>
          <a:ext cx="0" cy="0"/>
          <a:chOff x="0" y="0"/>
          <a:chExt cx="0" cy="0"/>
        </a:xfrm>
      </p:grpSpPr>
      <p:sp>
        <p:nvSpPr>
          <p:cNvPr id="781" name="Google Shape;781;p34">
            <a:extLst>
              <a:ext uri="{FF2B5EF4-FFF2-40B4-BE49-F238E27FC236}">
                <a16:creationId xmlns:a16="http://schemas.microsoft.com/office/drawing/2014/main" id="{496C8F22-FB02-F50B-69F8-8D4DDA7344BE}"/>
              </a:ext>
            </a:extLst>
          </p:cNvPr>
          <p:cNvSpPr txBox="1">
            <a:spLocks noGrp="1"/>
          </p:cNvSpPr>
          <p:nvPr>
            <p:ph type="title"/>
          </p:nvPr>
        </p:nvSpPr>
        <p:spPr>
          <a:xfrm>
            <a:off x="774682" y="4151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Kết quả dự kiến</a:t>
            </a:r>
            <a:endParaRPr dirty="0"/>
          </a:p>
        </p:txBody>
      </p:sp>
      <p:sp>
        <p:nvSpPr>
          <p:cNvPr id="17" name="TextBox 16">
            <a:extLst>
              <a:ext uri="{FF2B5EF4-FFF2-40B4-BE49-F238E27FC236}">
                <a16:creationId xmlns:a16="http://schemas.microsoft.com/office/drawing/2014/main" id="{BED66E4C-13EC-11C7-CE4F-13EC69B96F99}"/>
              </a:ext>
            </a:extLst>
          </p:cNvPr>
          <p:cNvSpPr txBox="1"/>
          <p:nvPr/>
        </p:nvSpPr>
        <p:spPr>
          <a:xfrm>
            <a:off x="896955" y="987822"/>
            <a:ext cx="7472363" cy="4843827"/>
          </a:xfrm>
          <a:prstGeom prst="rect">
            <a:avLst/>
          </a:prstGeom>
          <a:noFill/>
        </p:spPr>
        <p:txBody>
          <a:bodyPr wrap="square">
            <a:spAutoFit/>
          </a:bodyPr>
          <a:lstStyle/>
          <a:p>
            <a:pPr marR="0">
              <a:lnSpc>
                <a:spcPct val="107000"/>
              </a:lnSpc>
              <a:spcBef>
                <a:spcPts val="0"/>
              </a:spcBef>
              <a:spcAft>
                <a:spcPts val="800"/>
              </a:spcAft>
            </a:pP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3.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Báo</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cáo</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buClr>
                <a:schemeClr val="bg1"/>
              </a:buClr>
              <a:buFont typeface="Arial" panose="020B0604020202020204" pitchFamily="34" charset="0"/>
              <a:buChar char="•"/>
            </a:pPr>
            <a:r>
              <a:rPr lang="vi-VN" sz="1800" b="1" kern="100" dirty="0">
                <a:solidFill>
                  <a:schemeClr val="bg1"/>
                </a:solidFill>
                <a:latin typeface="Roboto" panose="02000000000000000000" pitchFamily="2" charset="0"/>
                <a:ea typeface="Roboto" panose="02000000000000000000" pitchFamily="2" charset="0"/>
                <a:cs typeface="Roboto" panose="02000000000000000000" pitchFamily="2" charset="0"/>
              </a:rPr>
              <a:t>Prototype.docx:</a:t>
            </a:r>
            <a:r>
              <a:rPr lang="vi-VN" sz="1800" kern="100" dirty="0">
                <a:solidFill>
                  <a:schemeClr val="bg1"/>
                </a:solidFill>
                <a:latin typeface="Roboto" panose="02000000000000000000" pitchFamily="2" charset="0"/>
                <a:ea typeface="Roboto" panose="02000000000000000000" pitchFamily="2" charset="0"/>
                <a:cs typeface="Roboto" panose="02000000000000000000" pitchFamily="2" charset="0"/>
              </a:rPr>
              <a:t> trình bày giao diện từng bước của ít nhất một luồng quy trình nghiệp vụ</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buClr>
                <a:schemeClr val="bg1"/>
              </a:buClr>
              <a:buFont typeface="Arial" panose="020B0604020202020204" pitchFamily="34" charset="0"/>
              <a:buChar char="•"/>
            </a:pPr>
            <a:r>
              <a:rPr lang="vi-VN" sz="1800" b="1" kern="100" dirty="0">
                <a:solidFill>
                  <a:schemeClr val="bg1"/>
                </a:solidFill>
                <a:latin typeface="Roboto" panose="02000000000000000000" pitchFamily="2" charset="0"/>
                <a:ea typeface="Roboto" panose="02000000000000000000" pitchFamily="2" charset="0"/>
                <a:cs typeface="Roboto" panose="02000000000000000000" pitchFamily="2" charset="0"/>
              </a:rPr>
              <a:t>Architecture.docx</a:t>
            </a:r>
            <a:r>
              <a:rPr lang="vi-VN" sz="1800" kern="100" dirty="0">
                <a:solidFill>
                  <a:schemeClr val="bg1"/>
                </a:solidFill>
                <a:latin typeface="Roboto" panose="02000000000000000000" pitchFamily="2" charset="0"/>
                <a:ea typeface="Roboto" panose="02000000000000000000" pitchFamily="2" charset="0"/>
                <a:cs typeface="Roboto" panose="02000000000000000000" pitchFamily="2" charset="0"/>
              </a:rPr>
              <a:t>: trình bày kiến trúc hệ thống theo các góc nhìn khác nhau, các công nghệ, công cụ được lựa chọn để xây dựng hệ thống,</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285750" indent="-285750">
              <a:lnSpc>
                <a:spcPct val="107000"/>
              </a:lnSpc>
              <a:spcAft>
                <a:spcPts val="800"/>
              </a:spcAft>
              <a:buClr>
                <a:schemeClr val="bg1"/>
              </a:buClr>
              <a:buFont typeface="Arial" panose="020B0604020202020204" pitchFamily="34" charset="0"/>
              <a:buChar char="•"/>
            </a:pPr>
            <a:r>
              <a:rPr lang="vi-VN" sz="1800" b="1" kern="100" dirty="0">
                <a:solidFill>
                  <a:schemeClr val="bg1"/>
                </a:solidFill>
                <a:latin typeface="Roboto" panose="02000000000000000000" pitchFamily="2" charset="0"/>
                <a:ea typeface="Roboto" panose="02000000000000000000" pitchFamily="2" charset="0"/>
                <a:cs typeface="Roboto" panose="02000000000000000000" pitchFamily="2" charset="0"/>
              </a:rPr>
              <a:t>Proof of Concept.docx</a:t>
            </a:r>
            <a:r>
              <a:rPr lang="vi-VN" sz="1800" kern="100" dirty="0">
                <a:solidFill>
                  <a:schemeClr val="bg1"/>
                </a:solidFill>
                <a:latin typeface="Roboto" panose="02000000000000000000" pitchFamily="2" charset="0"/>
                <a:ea typeface="Roboto" panose="02000000000000000000" pitchFamily="2" charset="0"/>
                <a:cs typeface="Roboto" panose="02000000000000000000" pitchFamily="2" charset="0"/>
              </a:rPr>
              <a:t>: trình bày quá trình nhóm đã thử nghiệm việc hiện thực hóa một tính năng khó về mặt kỹ thuật, và kết quả cụ thể thu được</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buClr>
                <a:schemeClr val="bg1"/>
              </a:buClr>
              <a:buFont typeface="Arial" panose="020B0604020202020204" pitchFamily="34" charset="0"/>
              <a:buChar char="•"/>
            </a:pPr>
            <a:r>
              <a:rPr lang="vi-VN" sz="1800" b="1" kern="100" dirty="0">
                <a:solidFill>
                  <a:schemeClr val="bg1"/>
                </a:solidFill>
                <a:latin typeface="Roboto" panose="02000000000000000000" pitchFamily="2" charset="0"/>
                <a:ea typeface="Roboto" panose="02000000000000000000" pitchFamily="2" charset="0"/>
                <a:cs typeface="Roboto" panose="02000000000000000000" pitchFamily="2" charset="0"/>
              </a:rPr>
              <a:t>Project Management.docx</a:t>
            </a:r>
            <a:r>
              <a:rPr lang="vi-VN" sz="1800" kern="100" dirty="0">
                <a:solidFill>
                  <a:schemeClr val="bg1"/>
                </a:solidFill>
                <a:latin typeface="Roboto" panose="02000000000000000000" pitchFamily="2" charset="0"/>
                <a:ea typeface="Roboto" panose="02000000000000000000" pitchFamily="2" charset="0"/>
                <a:cs typeface="Roboto" panose="02000000000000000000" pitchFamily="2" charset="0"/>
              </a:rPr>
              <a:t>: trình bày các kết quả ước lượng kích cỡ, thời gian và chi phí cần có để hoàn thành đồ án, các cột mốc quan trọng được nhóm đề xuất.</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R="0">
              <a:lnSpc>
                <a:spcPct val="107000"/>
              </a:lnSpc>
              <a:spcBef>
                <a:spcPts val="0"/>
              </a:spcBef>
              <a:spcAft>
                <a:spcPts val="800"/>
              </a:spcAft>
            </a:pPr>
            <a:endPar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5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9">
          <a:extLst>
            <a:ext uri="{FF2B5EF4-FFF2-40B4-BE49-F238E27FC236}">
              <a16:creationId xmlns:a16="http://schemas.microsoft.com/office/drawing/2014/main" id="{629F794C-4748-BF14-873E-B6B3FADEF69A}"/>
            </a:ext>
          </a:extLst>
        </p:cNvPr>
        <p:cNvGrpSpPr/>
        <p:nvPr/>
      </p:nvGrpSpPr>
      <p:grpSpPr>
        <a:xfrm>
          <a:off x="0" y="0"/>
          <a:ext cx="0" cy="0"/>
          <a:chOff x="0" y="0"/>
          <a:chExt cx="0" cy="0"/>
        </a:xfrm>
      </p:grpSpPr>
      <p:sp>
        <p:nvSpPr>
          <p:cNvPr id="781" name="Google Shape;781;p34">
            <a:extLst>
              <a:ext uri="{FF2B5EF4-FFF2-40B4-BE49-F238E27FC236}">
                <a16:creationId xmlns:a16="http://schemas.microsoft.com/office/drawing/2014/main" id="{496C8F22-FB02-F50B-69F8-8D4DDA7344BE}"/>
              </a:ext>
            </a:extLst>
          </p:cNvPr>
          <p:cNvSpPr txBox="1">
            <a:spLocks noGrp="1"/>
          </p:cNvSpPr>
          <p:nvPr>
            <p:ph type="title"/>
          </p:nvPr>
        </p:nvSpPr>
        <p:spPr>
          <a:xfrm>
            <a:off x="774682" y="4151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Kết quả dự kiến</a:t>
            </a:r>
            <a:endParaRPr dirty="0"/>
          </a:p>
        </p:txBody>
      </p:sp>
      <p:sp>
        <p:nvSpPr>
          <p:cNvPr id="17" name="TextBox 16">
            <a:extLst>
              <a:ext uri="{FF2B5EF4-FFF2-40B4-BE49-F238E27FC236}">
                <a16:creationId xmlns:a16="http://schemas.microsoft.com/office/drawing/2014/main" id="{BED66E4C-13EC-11C7-CE4F-13EC69B96F99}"/>
              </a:ext>
            </a:extLst>
          </p:cNvPr>
          <p:cNvSpPr txBox="1"/>
          <p:nvPr/>
        </p:nvSpPr>
        <p:spPr>
          <a:xfrm>
            <a:off x="896955" y="987822"/>
            <a:ext cx="7472363" cy="2062552"/>
          </a:xfrm>
          <a:prstGeom prst="rect">
            <a:avLst/>
          </a:prstGeom>
          <a:noFill/>
        </p:spPr>
        <p:txBody>
          <a:bodyPr wrap="square">
            <a:spAutoFit/>
          </a:bodyPr>
          <a:lstStyle/>
          <a:p>
            <a:pPr marR="0">
              <a:lnSpc>
                <a:spcPct val="107000"/>
              </a:lnSpc>
              <a:spcBef>
                <a:spcPts val="0"/>
              </a:spcBef>
              <a:spcAft>
                <a:spcPts val="800"/>
              </a:spcAft>
            </a:pP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3.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Báo</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cáo</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buClr>
                <a:schemeClr val="bg1"/>
              </a:buClr>
              <a:buFont typeface="Arial" panose="020B0604020202020204" pitchFamily="34" charset="0"/>
              <a:buChar char="•"/>
            </a:pPr>
            <a:r>
              <a:rPr lang="vi-VN" sz="1800" b="1" kern="100" dirty="0">
                <a:solidFill>
                  <a:schemeClr val="bg1"/>
                </a:solidFill>
                <a:latin typeface="Roboto" panose="02000000000000000000" pitchFamily="2" charset="0"/>
                <a:ea typeface="Roboto" panose="02000000000000000000" pitchFamily="2" charset="0"/>
                <a:cs typeface="Roboto" panose="02000000000000000000" pitchFamily="2" charset="0"/>
              </a:rPr>
              <a:t>System Evaluation and Validation.docx</a:t>
            </a:r>
            <a:r>
              <a:rPr lang="vi-VN" sz="1800" kern="100" dirty="0">
                <a:solidFill>
                  <a:schemeClr val="bg1"/>
                </a:solidFill>
                <a:latin typeface="Roboto" panose="02000000000000000000" pitchFamily="2" charset="0"/>
                <a:ea typeface="Roboto" panose="02000000000000000000" pitchFamily="2" charset="0"/>
                <a:cs typeface="Roboto" panose="02000000000000000000" pitchFamily="2" charset="0"/>
              </a:rPr>
              <a:t>: trình bày cách đăng ký và/hoặc cài đặt các công cụ để kiểm thử hệ thống, phương pháp thực thi việc kiểm thử, các kết quả kiểm thử thu được, các kết quả khảo sát, bảng so sánh hệ thống với các hệ thống tương tự.</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R="0">
              <a:lnSpc>
                <a:spcPct val="107000"/>
              </a:lnSpc>
              <a:spcBef>
                <a:spcPts val="0"/>
              </a:spcBef>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85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9">
          <a:extLst>
            <a:ext uri="{FF2B5EF4-FFF2-40B4-BE49-F238E27FC236}">
              <a16:creationId xmlns:a16="http://schemas.microsoft.com/office/drawing/2014/main" id="{629F794C-4748-BF14-873E-B6B3FADEF69A}"/>
            </a:ext>
          </a:extLst>
        </p:cNvPr>
        <p:cNvGrpSpPr/>
        <p:nvPr/>
      </p:nvGrpSpPr>
      <p:grpSpPr>
        <a:xfrm>
          <a:off x="0" y="0"/>
          <a:ext cx="0" cy="0"/>
          <a:chOff x="0" y="0"/>
          <a:chExt cx="0" cy="0"/>
        </a:xfrm>
      </p:grpSpPr>
      <p:sp>
        <p:nvSpPr>
          <p:cNvPr id="781" name="Google Shape;781;p34">
            <a:extLst>
              <a:ext uri="{FF2B5EF4-FFF2-40B4-BE49-F238E27FC236}">
                <a16:creationId xmlns:a16="http://schemas.microsoft.com/office/drawing/2014/main" id="{496C8F22-FB02-F50B-69F8-8D4DDA7344BE}"/>
              </a:ext>
            </a:extLst>
          </p:cNvPr>
          <p:cNvSpPr txBox="1">
            <a:spLocks noGrp="1"/>
          </p:cNvSpPr>
          <p:nvPr>
            <p:ph type="title"/>
          </p:nvPr>
        </p:nvSpPr>
        <p:spPr>
          <a:xfrm>
            <a:off x="774682" y="4151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Kết quả dự kiến</a:t>
            </a:r>
            <a:endParaRPr dirty="0"/>
          </a:p>
        </p:txBody>
      </p:sp>
      <p:sp>
        <p:nvSpPr>
          <p:cNvPr id="17" name="TextBox 16">
            <a:extLst>
              <a:ext uri="{FF2B5EF4-FFF2-40B4-BE49-F238E27FC236}">
                <a16:creationId xmlns:a16="http://schemas.microsoft.com/office/drawing/2014/main" id="{BED66E4C-13EC-11C7-CE4F-13EC69B96F99}"/>
              </a:ext>
            </a:extLst>
          </p:cNvPr>
          <p:cNvSpPr txBox="1"/>
          <p:nvPr/>
        </p:nvSpPr>
        <p:spPr>
          <a:xfrm>
            <a:off x="896955" y="987822"/>
            <a:ext cx="7472363" cy="3417089"/>
          </a:xfrm>
          <a:prstGeom prst="rect">
            <a:avLst/>
          </a:prstGeom>
          <a:noFill/>
        </p:spPr>
        <p:txBody>
          <a:bodyPr wrap="square">
            <a:spAutoFit/>
          </a:bodyPr>
          <a:lstStyle/>
          <a:p>
            <a:pPr>
              <a:lnSpc>
                <a:spcPct val="107000"/>
              </a:lnSpc>
              <a:spcAft>
                <a:spcPts val="800"/>
              </a:spcAft>
            </a:pPr>
            <a:r>
              <a:rPr lang="en-US" sz="1600" kern="100" dirty="0">
                <a:solidFill>
                  <a:schemeClr val="bg1"/>
                </a:solidFill>
                <a:latin typeface="Roboto" panose="02000000000000000000" pitchFamily="2" charset="0"/>
                <a:ea typeface="Roboto" panose="02000000000000000000" pitchFamily="2" charset="0"/>
                <a:cs typeface="Roboto" panose="02000000000000000000" pitchFamily="2" charset="0"/>
              </a:rPr>
              <a:t>4. </a:t>
            </a:r>
            <a:r>
              <a:rPr lang="en-US" sz="1600" kern="100" dirty="0" err="1">
                <a:solidFill>
                  <a:schemeClr val="bg1"/>
                </a:solidFill>
                <a:latin typeface="Roboto" panose="02000000000000000000" pitchFamily="2" charset="0"/>
                <a:ea typeface="Roboto" panose="02000000000000000000" pitchFamily="2" charset="0"/>
                <a:cs typeface="Roboto" panose="02000000000000000000" pitchFamily="2" charset="0"/>
              </a:rPr>
              <a:t>Tài</a:t>
            </a:r>
            <a:r>
              <a:rPr lang="en-US" sz="16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latin typeface="Roboto" panose="02000000000000000000" pitchFamily="2" charset="0"/>
                <a:ea typeface="Roboto" panose="02000000000000000000" pitchFamily="2" charset="0"/>
                <a:cs typeface="Roboto" panose="02000000000000000000" pitchFamily="2" charset="0"/>
              </a:rPr>
              <a:t>liệu</a:t>
            </a:r>
            <a:r>
              <a:rPr lang="en-US" sz="16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latin typeface="Roboto" panose="02000000000000000000" pitchFamily="2" charset="0"/>
                <a:ea typeface="Roboto" panose="02000000000000000000" pitchFamily="2" charset="0"/>
                <a:cs typeface="Roboto" panose="02000000000000000000" pitchFamily="2" charset="0"/>
              </a:rPr>
              <a:t>kỹ</a:t>
            </a:r>
            <a:r>
              <a:rPr lang="en-US" sz="16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latin typeface="Roboto" panose="02000000000000000000" pitchFamily="2" charset="0"/>
                <a:ea typeface="Roboto" panose="02000000000000000000" pitchFamily="2" charset="0"/>
                <a:cs typeface="Roboto" panose="02000000000000000000" pitchFamily="2" charset="0"/>
              </a:rPr>
              <a:t>thuật</a:t>
            </a:r>
            <a:r>
              <a:rPr lang="en-US" sz="1600" kern="1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buClr>
                <a:schemeClr val="bg1"/>
              </a:buClr>
              <a:buFont typeface="Arial" panose="020B0604020202020204" pitchFamily="34" charset="0"/>
              <a:buChar char="•"/>
            </a:pPr>
            <a:r>
              <a:rPr lang="vi-VN" sz="1800" b="1" kern="100" dirty="0">
                <a:solidFill>
                  <a:schemeClr val="bg1"/>
                </a:solidFill>
                <a:latin typeface="Roboto" panose="02000000000000000000" pitchFamily="2" charset="0"/>
                <a:ea typeface="Roboto" panose="02000000000000000000" pitchFamily="2" charset="0"/>
                <a:cs typeface="Roboto" panose="02000000000000000000" pitchFamily="2" charset="0"/>
              </a:rPr>
              <a:t>Build Scripts</a:t>
            </a:r>
            <a:r>
              <a:rPr lang="vi-VN" sz="1800" kern="100" dirty="0">
                <a:solidFill>
                  <a:schemeClr val="bg1"/>
                </a:solidFill>
                <a:latin typeface="Roboto" panose="02000000000000000000" pitchFamily="2" charset="0"/>
                <a:ea typeface="Roboto" panose="02000000000000000000" pitchFamily="2" charset="0"/>
                <a:cs typeface="Roboto" panose="02000000000000000000" pitchFamily="2" charset="0"/>
              </a:rPr>
              <a:t>: Thư mục chứa các tập tin cấu hình, kịch bản (scripts) build và tích hợp tự động</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a:t>
            </a:r>
            <a:endParaRPr lang="en-US" sz="1800" b="1"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285750" indent="-285750">
              <a:lnSpc>
                <a:spcPct val="107000"/>
              </a:lnSpc>
              <a:spcAft>
                <a:spcPts val="800"/>
              </a:spcAft>
              <a:buClr>
                <a:schemeClr val="bg1"/>
              </a:buClr>
              <a:buFont typeface="Arial" panose="020B0604020202020204" pitchFamily="34" charset="0"/>
              <a:buChar char="•"/>
            </a:pPr>
            <a:r>
              <a:rPr lang="vi-VN" sz="1800" b="1" dirty="0">
                <a:solidFill>
                  <a:schemeClr val="bg1"/>
                </a:solidFill>
                <a:latin typeface="Roboto" panose="02000000000000000000" pitchFamily="2" charset="0"/>
                <a:ea typeface="Roboto" panose="02000000000000000000" pitchFamily="2" charset="0"/>
                <a:cs typeface="Roboto" panose="02000000000000000000" pitchFamily="2" charset="0"/>
              </a:rPr>
              <a:t>Compilation Guide.docx</a:t>
            </a:r>
            <a:r>
              <a:rPr lang="vi-VN" sz="1800" dirty="0">
                <a:solidFill>
                  <a:schemeClr val="bg1"/>
                </a:solidFill>
                <a:latin typeface="Roboto" panose="02000000000000000000" pitchFamily="2" charset="0"/>
                <a:ea typeface="Roboto" panose="02000000000000000000" pitchFamily="2" charset="0"/>
                <a:cs typeface="Roboto" panose="02000000000000000000" pitchFamily="2" charset="0"/>
              </a:rPr>
              <a:t>: Tài liệu hướng dẫn </a:t>
            </a:r>
            <a:r>
              <a:rPr lang="vi-VN" sz="1800" b="1" dirty="0">
                <a:solidFill>
                  <a:schemeClr val="bg1"/>
                </a:solidFill>
                <a:latin typeface="Roboto" panose="02000000000000000000" pitchFamily="2" charset="0"/>
                <a:ea typeface="Roboto" panose="02000000000000000000" pitchFamily="2" charset="0"/>
                <a:cs typeface="Roboto" panose="02000000000000000000" pitchFamily="2" charset="0"/>
              </a:rPr>
              <a:t>một nhà phát triển</a:t>
            </a:r>
            <a:r>
              <a:rPr lang="vi-VN" sz="1800" dirty="0">
                <a:solidFill>
                  <a:schemeClr val="bg1"/>
                </a:solidFill>
                <a:latin typeface="Roboto" panose="02000000000000000000" pitchFamily="2" charset="0"/>
                <a:ea typeface="Roboto" panose="02000000000000000000" pitchFamily="2" charset="0"/>
                <a:cs typeface="Roboto" panose="02000000000000000000" pitchFamily="2" charset="0"/>
              </a:rPr>
              <a:t> cách cài đặt môi trường và biên dịch mã nguồn cho máy tính vừa cài đặt xong hệ điều hành và cách thực thi các tập tin cấu hình, kịch bản</a:t>
            </a: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buClr>
                <a:schemeClr val="bg1"/>
              </a:buClr>
              <a:buFont typeface="Arial" panose="020B0604020202020204" pitchFamily="34" charset="0"/>
              <a:buChar char="•"/>
            </a:pPr>
            <a:r>
              <a:rPr lang="vi-VN" sz="1800" b="1" kern="100" dirty="0">
                <a:solidFill>
                  <a:schemeClr val="bg1"/>
                </a:solidFill>
                <a:latin typeface="Roboto" panose="02000000000000000000" pitchFamily="2" charset="0"/>
                <a:ea typeface="Roboto" panose="02000000000000000000" pitchFamily="2" charset="0"/>
                <a:cs typeface="Roboto" panose="02000000000000000000" pitchFamily="2" charset="0"/>
              </a:rPr>
              <a:t>Coding Standards.docx</a:t>
            </a:r>
            <a:r>
              <a:rPr lang="vi-VN" sz="1800" kern="100" dirty="0">
                <a:solidFill>
                  <a:schemeClr val="bg1"/>
                </a:solidFill>
                <a:latin typeface="Roboto" panose="02000000000000000000" pitchFamily="2" charset="0"/>
                <a:ea typeface="Roboto" panose="02000000000000000000" pitchFamily="2" charset="0"/>
                <a:cs typeface="Roboto" panose="02000000000000000000" pitchFamily="2" charset="0"/>
              </a:rPr>
              <a:t>: thể hiện chuẩn mã nguồn (Coding Standards) hoặc quy ước mã nguồn (Coding Convention) nhóm phát triển cần tuân thủ,</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R="0">
              <a:lnSpc>
                <a:spcPct val="107000"/>
              </a:lnSpc>
              <a:spcBef>
                <a:spcPts val="0"/>
              </a:spcBef>
              <a:spcAft>
                <a:spcPts val="800"/>
              </a:spcAft>
            </a:pP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0766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9">
          <a:extLst>
            <a:ext uri="{FF2B5EF4-FFF2-40B4-BE49-F238E27FC236}">
              <a16:creationId xmlns:a16="http://schemas.microsoft.com/office/drawing/2014/main" id="{629F794C-4748-BF14-873E-B6B3FADEF69A}"/>
            </a:ext>
          </a:extLst>
        </p:cNvPr>
        <p:cNvGrpSpPr/>
        <p:nvPr/>
      </p:nvGrpSpPr>
      <p:grpSpPr>
        <a:xfrm>
          <a:off x="0" y="0"/>
          <a:ext cx="0" cy="0"/>
          <a:chOff x="0" y="0"/>
          <a:chExt cx="0" cy="0"/>
        </a:xfrm>
      </p:grpSpPr>
      <p:sp>
        <p:nvSpPr>
          <p:cNvPr id="781" name="Google Shape;781;p34">
            <a:extLst>
              <a:ext uri="{FF2B5EF4-FFF2-40B4-BE49-F238E27FC236}">
                <a16:creationId xmlns:a16="http://schemas.microsoft.com/office/drawing/2014/main" id="{496C8F22-FB02-F50B-69F8-8D4DDA7344BE}"/>
              </a:ext>
            </a:extLst>
          </p:cNvPr>
          <p:cNvSpPr txBox="1">
            <a:spLocks noGrp="1"/>
          </p:cNvSpPr>
          <p:nvPr>
            <p:ph type="title"/>
          </p:nvPr>
        </p:nvSpPr>
        <p:spPr>
          <a:xfrm>
            <a:off x="774682" y="4151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Kết quả dự kiến</a:t>
            </a:r>
            <a:endParaRPr dirty="0"/>
          </a:p>
        </p:txBody>
      </p:sp>
      <p:sp>
        <p:nvSpPr>
          <p:cNvPr id="17" name="TextBox 16">
            <a:extLst>
              <a:ext uri="{FF2B5EF4-FFF2-40B4-BE49-F238E27FC236}">
                <a16:creationId xmlns:a16="http://schemas.microsoft.com/office/drawing/2014/main" id="{BED66E4C-13EC-11C7-CE4F-13EC69B96F99}"/>
              </a:ext>
            </a:extLst>
          </p:cNvPr>
          <p:cNvSpPr txBox="1"/>
          <p:nvPr/>
        </p:nvSpPr>
        <p:spPr>
          <a:xfrm>
            <a:off x="896955" y="987822"/>
            <a:ext cx="7472363" cy="3314497"/>
          </a:xfrm>
          <a:prstGeom prst="rect">
            <a:avLst/>
          </a:prstGeom>
          <a:noFill/>
        </p:spPr>
        <p:txBody>
          <a:bodyPr wrap="square">
            <a:spAutoFit/>
          </a:bodyPr>
          <a:lstStyle/>
          <a:p>
            <a:pPr>
              <a:lnSpc>
                <a:spcPct val="107000"/>
              </a:lnSpc>
              <a:spcAft>
                <a:spcPts val="800"/>
              </a:spcAft>
            </a:pPr>
            <a:r>
              <a:rPr lang="en-US" sz="1600" kern="100" dirty="0">
                <a:solidFill>
                  <a:schemeClr val="bg1"/>
                </a:solidFill>
                <a:latin typeface="Roboto" panose="02000000000000000000" pitchFamily="2" charset="0"/>
                <a:ea typeface="Roboto" panose="02000000000000000000" pitchFamily="2" charset="0"/>
                <a:cs typeface="Roboto" panose="02000000000000000000" pitchFamily="2" charset="0"/>
              </a:rPr>
              <a:t>4. </a:t>
            </a:r>
            <a:r>
              <a:rPr lang="en-US" sz="1600" kern="100" dirty="0" err="1">
                <a:solidFill>
                  <a:schemeClr val="bg1"/>
                </a:solidFill>
                <a:latin typeface="Roboto" panose="02000000000000000000" pitchFamily="2" charset="0"/>
                <a:ea typeface="Roboto" panose="02000000000000000000" pitchFamily="2" charset="0"/>
                <a:cs typeface="Roboto" panose="02000000000000000000" pitchFamily="2" charset="0"/>
              </a:rPr>
              <a:t>Tài</a:t>
            </a:r>
            <a:r>
              <a:rPr lang="en-US" sz="16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latin typeface="Roboto" panose="02000000000000000000" pitchFamily="2" charset="0"/>
                <a:ea typeface="Roboto" panose="02000000000000000000" pitchFamily="2" charset="0"/>
                <a:cs typeface="Roboto" panose="02000000000000000000" pitchFamily="2" charset="0"/>
              </a:rPr>
              <a:t>liệu</a:t>
            </a:r>
            <a:r>
              <a:rPr lang="en-US" sz="16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latin typeface="Roboto" panose="02000000000000000000" pitchFamily="2" charset="0"/>
                <a:ea typeface="Roboto" panose="02000000000000000000" pitchFamily="2" charset="0"/>
                <a:cs typeface="Roboto" panose="02000000000000000000" pitchFamily="2" charset="0"/>
              </a:rPr>
              <a:t>kỹ</a:t>
            </a:r>
            <a:r>
              <a:rPr lang="en-US" sz="16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600" kern="100" dirty="0" err="1">
                <a:solidFill>
                  <a:schemeClr val="bg1"/>
                </a:solidFill>
                <a:latin typeface="Roboto" panose="02000000000000000000" pitchFamily="2" charset="0"/>
                <a:ea typeface="Roboto" panose="02000000000000000000" pitchFamily="2" charset="0"/>
                <a:cs typeface="Roboto" panose="02000000000000000000" pitchFamily="2" charset="0"/>
              </a:rPr>
              <a:t>thuật</a:t>
            </a:r>
            <a:r>
              <a:rPr lang="en-US" sz="1600" kern="100" dirty="0">
                <a:solidFill>
                  <a:schemeClr val="bg1"/>
                </a:solidFill>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buClr>
                <a:schemeClr val="bg1"/>
              </a:buClr>
              <a:buFont typeface="Arial" panose="020B0604020202020204" pitchFamily="34" charset="0"/>
              <a:buChar char="•"/>
            </a:pPr>
            <a:r>
              <a:rPr lang="vi-VN" sz="1800" b="1" dirty="0">
                <a:solidFill>
                  <a:schemeClr val="bg1"/>
                </a:solidFill>
                <a:latin typeface="Roboto" panose="02000000000000000000" pitchFamily="2" charset="0"/>
                <a:ea typeface="Roboto" panose="02000000000000000000" pitchFamily="2" charset="0"/>
                <a:cs typeface="Roboto" panose="02000000000000000000" pitchFamily="2" charset="0"/>
              </a:rPr>
              <a:t>Deployment Guide.docx</a:t>
            </a:r>
            <a:r>
              <a:rPr lang="vi-VN" sz="1800" dirty="0">
                <a:solidFill>
                  <a:schemeClr val="bg1"/>
                </a:solidFill>
                <a:latin typeface="Roboto" panose="02000000000000000000" pitchFamily="2" charset="0"/>
                <a:ea typeface="Roboto" panose="02000000000000000000" pitchFamily="2" charset="0"/>
                <a:cs typeface="Roboto" panose="02000000000000000000" pitchFamily="2" charset="0"/>
              </a:rPr>
              <a:t>: Tài liệu hướng dẫn người quản trị hệ thống cách đăng ký hoặc cài đặt môi trường triển khai, cách cấu hình hệ thống triển khai/chuyển giao liên tục, mô tả các kịch bản cung cấp và quản lý tài nguyên để vận hành hệ thống (IaaC), mô tả các kết quả thu được khi thực thi các kịch bản triển khai hệ thống lên môi trường Internet và thiết bị thực sự.</a:t>
            </a:r>
            <a:endParaRPr lang="en-US" sz="18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285750" indent="-285750">
              <a:lnSpc>
                <a:spcPct val="107000"/>
              </a:lnSpc>
              <a:spcAft>
                <a:spcPts val="800"/>
              </a:spcAft>
              <a:buClr>
                <a:schemeClr val="bg1"/>
              </a:buClr>
              <a:buFont typeface="Arial" panose="020B0604020202020204" pitchFamily="34" charset="0"/>
              <a:buChar char="•"/>
            </a:pPr>
            <a:r>
              <a:rPr lang="vi-VN" sz="1800" b="1" dirty="0">
                <a:solidFill>
                  <a:schemeClr val="bg1"/>
                </a:solidFill>
                <a:latin typeface="Roboto" panose="02000000000000000000" pitchFamily="2" charset="0"/>
                <a:ea typeface="Roboto" panose="02000000000000000000" pitchFamily="2" charset="0"/>
                <a:cs typeface="Roboto" panose="02000000000000000000" pitchFamily="2" charset="0"/>
              </a:rPr>
              <a:t>User Guide.docx</a:t>
            </a:r>
            <a:r>
              <a:rPr lang="vi-VN" sz="1800" dirty="0">
                <a:solidFill>
                  <a:schemeClr val="bg1"/>
                </a:solidFill>
                <a:latin typeface="Roboto" panose="02000000000000000000" pitchFamily="2" charset="0"/>
                <a:ea typeface="Roboto" panose="02000000000000000000" pitchFamily="2" charset="0"/>
                <a:cs typeface="Roboto" panose="02000000000000000000" pitchFamily="2" charset="0"/>
              </a:rPr>
              <a:t>: Tài liệu hướng dẫn </a:t>
            </a:r>
            <a:r>
              <a:rPr lang="vi-VN" sz="1800" b="1" dirty="0">
                <a:solidFill>
                  <a:schemeClr val="bg1"/>
                </a:solidFill>
                <a:latin typeface="Roboto" panose="02000000000000000000" pitchFamily="2" charset="0"/>
                <a:ea typeface="Roboto" panose="02000000000000000000" pitchFamily="2" charset="0"/>
                <a:cs typeface="Roboto" panose="02000000000000000000" pitchFamily="2" charset="0"/>
              </a:rPr>
              <a:t>người dùng cuối</a:t>
            </a:r>
            <a:r>
              <a:rPr lang="vi-VN" sz="1800" dirty="0">
                <a:solidFill>
                  <a:schemeClr val="bg1"/>
                </a:solidFill>
                <a:latin typeface="Roboto" panose="02000000000000000000" pitchFamily="2" charset="0"/>
                <a:ea typeface="Roboto" panose="02000000000000000000" pitchFamily="2" charset="0"/>
                <a:cs typeface="Roboto" panose="02000000000000000000" pitchFamily="2" charset="0"/>
              </a:rPr>
              <a:t> cách cài đặt và sử dụng sản phẩm.</a:t>
            </a:r>
            <a:endPar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R="0">
              <a:lnSpc>
                <a:spcPct val="107000"/>
              </a:lnSpc>
              <a:spcBef>
                <a:spcPts val="0"/>
              </a:spcBef>
              <a:spcAft>
                <a:spcPts val="800"/>
              </a:spcAft>
            </a:pP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7474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42">
          <a:extLst>
            <a:ext uri="{FF2B5EF4-FFF2-40B4-BE49-F238E27FC236}">
              <a16:creationId xmlns:a16="http://schemas.microsoft.com/office/drawing/2014/main" id="{703D02B4-7AC7-347E-6B2C-7FEEB71070E1}"/>
            </a:ext>
          </a:extLst>
        </p:cNvPr>
        <p:cNvGrpSpPr/>
        <p:nvPr/>
      </p:nvGrpSpPr>
      <p:grpSpPr>
        <a:xfrm>
          <a:off x="0" y="0"/>
          <a:ext cx="0" cy="0"/>
          <a:chOff x="0" y="0"/>
          <a:chExt cx="0" cy="0"/>
        </a:xfrm>
      </p:grpSpPr>
      <p:sp>
        <p:nvSpPr>
          <p:cNvPr id="1343" name="Google Shape;1343;p54">
            <a:extLst>
              <a:ext uri="{FF2B5EF4-FFF2-40B4-BE49-F238E27FC236}">
                <a16:creationId xmlns:a16="http://schemas.microsoft.com/office/drawing/2014/main" id="{CA4130AC-667D-E55A-D48F-D33758EB798F}"/>
              </a:ext>
            </a:extLst>
          </p:cNvPr>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dirty="0"/>
          </a:p>
        </p:txBody>
      </p:sp>
      <p:sp>
        <p:nvSpPr>
          <p:cNvPr id="1344" name="Google Shape;1344;p54">
            <a:extLst>
              <a:ext uri="{FF2B5EF4-FFF2-40B4-BE49-F238E27FC236}">
                <a16:creationId xmlns:a16="http://schemas.microsoft.com/office/drawing/2014/main" id="{736E1B10-FF97-3FE5-30AC-279DD8462F32}"/>
              </a:ext>
            </a:extLst>
          </p:cNvPr>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Kế</a:t>
            </a:r>
            <a:r>
              <a:rPr lang="en-US" dirty="0"/>
              <a:t> </a:t>
            </a:r>
            <a:r>
              <a:rPr lang="en-US" dirty="0" err="1"/>
              <a:t>hoach</a:t>
            </a:r>
            <a:r>
              <a:rPr lang="en-US" dirty="0"/>
              <a:t> </a:t>
            </a:r>
            <a:r>
              <a:rPr lang="en-US" dirty="0" err="1"/>
              <a:t>thực</a:t>
            </a:r>
            <a:r>
              <a:rPr lang="en-US" dirty="0"/>
              <a:t> </a:t>
            </a:r>
            <a:r>
              <a:rPr lang="en-US" dirty="0" err="1"/>
              <a:t>hiện</a:t>
            </a:r>
            <a:endParaRPr dirty="0"/>
          </a:p>
        </p:txBody>
      </p:sp>
      <p:grpSp>
        <p:nvGrpSpPr>
          <p:cNvPr id="1345" name="Google Shape;1345;p54">
            <a:extLst>
              <a:ext uri="{FF2B5EF4-FFF2-40B4-BE49-F238E27FC236}">
                <a16:creationId xmlns:a16="http://schemas.microsoft.com/office/drawing/2014/main" id="{212BF881-B820-5AC3-C8DE-3F09D3A46D4A}"/>
              </a:ext>
            </a:extLst>
          </p:cNvPr>
          <p:cNvGrpSpPr/>
          <p:nvPr/>
        </p:nvGrpSpPr>
        <p:grpSpPr>
          <a:xfrm>
            <a:off x="6275090" y="1382992"/>
            <a:ext cx="2377521" cy="2377521"/>
            <a:chOff x="6275090" y="1382992"/>
            <a:chExt cx="2377521" cy="2377521"/>
          </a:xfrm>
        </p:grpSpPr>
        <p:sp>
          <p:nvSpPr>
            <p:cNvPr id="1346" name="Google Shape;1346;p54">
              <a:extLst>
                <a:ext uri="{FF2B5EF4-FFF2-40B4-BE49-F238E27FC236}">
                  <a16:creationId xmlns:a16="http://schemas.microsoft.com/office/drawing/2014/main" id="{C96D3BF2-9B1B-02E1-1BB7-13A277961BE4}"/>
                </a:ext>
              </a:extLst>
            </p:cNvPr>
            <p:cNvSpPr/>
            <p:nvPr/>
          </p:nvSpPr>
          <p:spPr>
            <a:xfrm>
              <a:off x="6275090" y="1382992"/>
              <a:ext cx="1862394" cy="2139770"/>
            </a:xfrm>
            <a:custGeom>
              <a:avLst/>
              <a:gdLst/>
              <a:ahLst/>
              <a:cxnLst/>
              <a:rect l="l" t="t" r="r" b="b"/>
              <a:pathLst>
                <a:path w="153315" h="176149" extrusionOk="0">
                  <a:moveTo>
                    <a:pt x="1" y="1"/>
                  </a:moveTo>
                  <a:lnTo>
                    <a:pt x="1" y="176148"/>
                  </a:lnTo>
                  <a:lnTo>
                    <a:pt x="153314" y="176148"/>
                  </a:lnTo>
                  <a:lnTo>
                    <a:pt x="153314" y="22835"/>
                  </a:lnTo>
                  <a:lnTo>
                    <a:pt x="130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a:extLst>
                <a:ext uri="{FF2B5EF4-FFF2-40B4-BE49-F238E27FC236}">
                  <a16:creationId xmlns:a16="http://schemas.microsoft.com/office/drawing/2014/main" id="{75ED7DC2-AC6A-138F-9131-4F80A17D74C6}"/>
                </a:ext>
              </a:extLst>
            </p:cNvPr>
            <p:cNvSpPr/>
            <p:nvPr/>
          </p:nvSpPr>
          <p:spPr>
            <a:xfrm>
              <a:off x="7860096" y="1382992"/>
              <a:ext cx="277388" cy="277388"/>
            </a:xfrm>
            <a:custGeom>
              <a:avLst/>
              <a:gdLst/>
              <a:ahLst/>
              <a:cxnLst/>
              <a:rect l="l" t="t" r="r" b="b"/>
              <a:pathLst>
                <a:path w="22835" h="22835" extrusionOk="0">
                  <a:moveTo>
                    <a:pt x="0" y="1"/>
                  </a:moveTo>
                  <a:lnTo>
                    <a:pt x="0" y="22835"/>
                  </a:lnTo>
                  <a:lnTo>
                    <a:pt x="22834" y="22835"/>
                  </a:lnTo>
                  <a:lnTo>
                    <a:pt x="0" y="1"/>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a:extLst>
                <a:ext uri="{FF2B5EF4-FFF2-40B4-BE49-F238E27FC236}">
                  <a16:creationId xmlns:a16="http://schemas.microsoft.com/office/drawing/2014/main" id="{0D14FCA2-2E5F-8F09-2EAA-9D57CD27A987}"/>
                </a:ext>
              </a:extLst>
            </p:cNvPr>
            <p:cNvSpPr/>
            <p:nvPr/>
          </p:nvSpPr>
          <p:spPr>
            <a:xfrm>
              <a:off x="6631716" y="1977369"/>
              <a:ext cx="1228392" cy="1228392"/>
            </a:xfrm>
            <a:custGeom>
              <a:avLst/>
              <a:gdLst/>
              <a:ahLst/>
              <a:cxnLst/>
              <a:rect l="l" t="t" r="r" b="b"/>
              <a:pathLst>
                <a:path w="101123" h="101123" extrusionOk="0">
                  <a:moveTo>
                    <a:pt x="78289" y="55455"/>
                  </a:moveTo>
                  <a:lnTo>
                    <a:pt x="78289" y="78288"/>
                  </a:lnTo>
                  <a:lnTo>
                    <a:pt x="55455" y="78288"/>
                  </a:lnTo>
                  <a:lnTo>
                    <a:pt x="78289" y="55455"/>
                  </a:lnTo>
                  <a:close/>
                  <a:moveTo>
                    <a:pt x="101122" y="1"/>
                  </a:moveTo>
                  <a:lnTo>
                    <a:pt x="1" y="101122"/>
                  </a:lnTo>
                  <a:lnTo>
                    <a:pt x="101122" y="101122"/>
                  </a:lnTo>
                  <a:lnTo>
                    <a:pt x="1011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a:extLst>
                <a:ext uri="{FF2B5EF4-FFF2-40B4-BE49-F238E27FC236}">
                  <a16:creationId xmlns:a16="http://schemas.microsoft.com/office/drawing/2014/main" id="{15DAAC85-08E3-CD86-33E4-A15ED9A5B655}"/>
                </a:ext>
              </a:extLst>
            </p:cNvPr>
            <p:cNvSpPr/>
            <p:nvPr/>
          </p:nvSpPr>
          <p:spPr>
            <a:xfrm>
              <a:off x="7622345" y="2730246"/>
              <a:ext cx="1030266" cy="1030266"/>
            </a:xfrm>
            <a:custGeom>
              <a:avLst/>
              <a:gdLst/>
              <a:ahLst/>
              <a:cxnLst/>
              <a:rect l="l" t="t" r="r" b="b"/>
              <a:pathLst>
                <a:path w="84813" h="84813" extrusionOk="0">
                  <a:moveTo>
                    <a:pt x="42406" y="1"/>
                  </a:moveTo>
                  <a:cubicBezTo>
                    <a:pt x="41167" y="1"/>
                    <a:pt x="39927" y="66"/>
                    <a:pt x="38688" y="196"/>
                  </a:cubicBezTo>
                  <a:lnTo>
                    <a:pt x="36763" y="7014"/>
                  </a:lnTo>
                  <a:cubicBezTo>
                    <a:pt x="34284" y="7405"/>
                    <a:pt x="31870" y="8058"/>
                    <a:pt x="29554" y="8938"/>
                  </a:cubicBezTo>
                  <a:lnTo>
                    <a:pt x="24531" y="4013"/>
                  </a:lnTo>
                  <a:cubicBezTo>
                    <a:pt x="22247" y="5057"/>
                    <a:pt x="20094" y="6296"/>
                    <a:pt x="18072" y="7699"/>
                  </a:cubicBezTo>
                  <a:lnTo>
                    <a:pt x="19833" y="14549"/>
                  </a:lnTo>
                  <a:cubicBezTo>
                    <a:pt x="17876" y="16115"/>
                    <a:pt x="16115" y="17876"/>
                    <a:pt x="14549" y="19833"/>
                  </a:cubicBezTo>
                  <a:lnTo>
                    <a:pt x="7699" y="18072"/>
                  </a:lnTo>
                  <a:cubicBezTo>
                    <a:pt x="6296" y="20094"/>
                    <a:pt x="5057" y="22247"/>
                    <a:pt x="4013" y="24531"/>
                  </a:cubicBezTo>
                  <a:lnTo>
                    <a:pt x="8938" y="29554"/>
                  </a:lnTo>
                  <a:cubicBezTo>
                    <a:pt x="8058" y="31870"/>
                    <a:pt x="7405" y="34284"/>
                    <a:pt x="7014" y="36763"/>
                  </a:cubicBezTo>
                  <a:lnTo>
                    <a:pt x="196" y="38688"/>
                  </a:lnTo>
                  <a:cubicBezTo>
                    <a:pt x="66" y="39927"/>
                    <a:pt x="1" y="41167"/>
                    <a:pt x="1" y="42406"/>
                  </a:cubicBezTo>
                  <a:cubicBezTo>
                    <a:pt x="1" y="43646"/>
                    <a:pt x="66" y="44885"/>
                    <a:pt x="196" y="46125"/>
                  </a:cubicBezTo>
                  <a:lnTo>
                    <a:pt x="7014" y="48050"/>
                  </a:lnTo>
                  <a:cubicBezTo>
                    <a:pt x="7405" y="50529"/>
                    <a:pt x="8058" y="52943"/>
                    <a:pt x="8938" y="55259"/>
                  </a:cubicBezTo>
                  <a:lnTo>
                    <a:pt x="4013" y="60282"/>
                  </a:lnTo>
                  <a:cubicBezTo>
                    <a:pt x="5057" y="62565"/>
                    <a:pt x="6296" y="64718"/>
                    <a:pt x="7699" y="66741"/>
                  </a:cubicBezTo>
                  <a:lnTo>
                    <a:pt x="14549" y="64979"/>
                  </a:lnTo>
                  <a:cubicBezTo>
                    <a:pt x="16115" y="66936"/>
                    <a:pt x="17876" y="68698"/>
                    <a:pt x="19833" y="70264"/>
                  </a:cubicBezTo>
                  <a:lnTo>
                    <a:pt x="18072" y="77114"/>
                  </a:lnTo>
                  <a:cubicBezTo>
                    <a:pt x="20094" y="78517"/>
                    <a:pt x="22247" y="79756"/>
                    <a:pt x="24531" y="80800"/>
                  </a:cubicBezTo>
                  <a:lnTo>
                    <a:pt x="29554" y="75874"/>
                  </a:lnTo>
                  <a:cubicBezTo>
                    <a:pt x="31870" y="76755"/>
                    <a:pt x="34284" y="77407"/>
                    <a:pt x="36763" y="77799"/>
                  </a:cubicBezTo>
                  <a:lnTo>
                    <a:pt x="38688" y="84616"/>
                  </a:lnTo>
                  <a:cubicBezTo>
                    <a:pt x="39927" y="84747"/>
                    <a:pt x="41167" y="84812"/>
                    <a:pt x="42406" y="84812"/>
                  </a:cubicBezTo>
                  <a:cubicBezTo>
                    <a:pt x="43646" y="84812"/>
                    <a:pt x="44885" y="84747"/>
                    <a:pt x="46125" y="84616"/>
                  </a:cubicBezTo>
                  <a:lnTo>
                    <a:pt x="48050" y="77799"/>
                  </a:lnTo>
                  <a:cubicBezTo>
                    <a:pt x="50529" y="77407"/>
                    <a:pt x="52943" y="76755"/>
                    <a:pt x="55259" y="75874"/>
                  </a:cubicBezTo>
                  <a:lnTo>
                    <a:pt x="60282" y="80800"/>
                  </a:lnTo>
                  <a:cubicBezTo>
                    <a:pt x="62565" y="79756"/>
                    <a:pt x="64718" y="78517"/>
                    <a:pt x="66741" y="77114"/>
                  </a:cubicBezTo>
                  <a:lnTo>
                    <a:pt x="64979" y="70264"/>
                  </a:lnTo>
                  <a:cubicBezTo>
                    <a:pt x="66936" y="68698"/>
                    <a:pt x="68698" y="66936"/>
                    <a:pt x="70264" y="64979"/>
                  </a:cubicBezTo>
                  <a:lnTo>
                    <a:pt x="77114" y="66741"/>
                  </a:lnTo>
                  <a:cubicBezTo>
                    <a:pt x="78517" y="64718"/>
                    <a:pt x="79756" y="62565"/>
                    <a:pt x="80800" y="60282"/>
                  </a:cubicBezTo>
                  <a:lnTo>
                    <a:pt x="75874" y="55259"/>
                  </a:lnTo>
                  <a:cubicBezTo>
                    <a:pt x="76755" y="52943"/>
                    <a:pt x="77407" y="50529"/>
                    <a:pt x="77799" y="48050"/>
                  </a:cubicBezTo>
                  <a:lnTo>
                    <a:pt x="84616" y="46125"/>
                  </a:lnTo>
                  <a:cubicBezTo>
                    <a:pt x="84747" y="44885"/>
                    <a:pt x="84812" y="43646"/>
                    <a:pt x="84812" y="42406"/>
                  </a:cubicBezTo>
                  <a:cubicBezTo>
                    <a:pt x="84812" y="41167"/>
                    <a:pt x="84747" y="39927"/>
                    <a:pt x="84616" y="38688"/>
                  </a:cubicBezTo>
                  <a:lnTo>
                    <a:pt x="77799" y="36763"/>
                  </a:lnTo>
                  <a:cubicBezTo>
                    <a:pt x="77407" y="34284"/>
                    <a:pt x="76755" y="31870"/>
                    <a:pt x="75874" y="29554"/>
                  </a:cubicBezTo>
                  <a:lnTo>
                    <a:pt x="80800" y="24531"/>
                  </a:lnTo>
                  <a:cubicBezTo>
                    <a:pt x="79756" y="22247"/>
                    <a:pt x="78517" y="20094"/>
                    <a:pt x="77114" y="18072"/>
                  </a:cubicBezTo>
                  <a:lnTo>
                    <a:pt x="70264" y="19833"/>
                  </a:lnTo>
                  <a:cubicBezTo>
                    <a:pt x="68698" y="17876"/>
                    <a:pt x="66936" y="16115"/>
                    <a:pt x="64979" y="14549"/>
                  </a:cubicBezTo>
                  <a:lnTo>
                    <a:pt x="66741" y="7699"/>
                  </a:lnTo>
                  <a:cubicBezTo>
                    <a:pt x="64718" y="6296"/>
                    <a:pt x="62565" y="5057"/>
                    <a:pt x="60282" y="4013"/>
                  </a:cubicBezTo>
                  <a:lnTo>
                    <a:pt x="55259" y="8938"/>
                  </a:lnTo>
                  <a:cubicBezTo>
                    <a:pt x="52943" y="8058"/>
                    <a:pt x="50529" y="7405"/>
                    <a:pt x="48050" y="7014"/>
                  </a:cubicBezTo>
                  <a:lnTo>
                    <a:pt x="46125" y="196"/>
                  </a:lnTo>
                  <a:cubicBezTo>
                    <a:pt x="44885" y="66"/>
                    <a:pt x="43646" y="1"/>
                    <a:pt x="42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a:extLst>
                <a:ext uri="{FF2B5EF4-FFF2-40B4-BE49-F238E27FC236}">
                  <a16:creationId xmlns:a16="http://schemas.microsoft.com/office/drawing/2014/main" id="{BE50B2EB-DB8E-DEA1-D6CF-4A9E14C24AD3}"/>
                </a:ext>
              </a:extLst>
            </p:cNvPr>
            <p:cNvSpPr/>
            <p:nvPr/>
          </p:nvSpPr>
          <p:spPr>
            <a:xfrm>
              <a:off x="7265719" y="1660368"/>
              <a:ext cx="237763" cy="237763"/>
            </a:xfrm>
            <a:custGeom>
              <a:avLst/>
              <a:gdLst/>
              <a:ahLst/>
              <a:cxnLst/>
              <a:rect l="l" t="t" r="r" b="b"/>
              <a:pathLst>
                <a:path w="19573" h="19573" extrusionOk="0">
                  <a:moveTo>
                    <a:pt x="9787" y="1"/>
                  </a:moveTo>
                  <a:lnTo>
                    <a:pt x="1" y="19573"/>
                  </a:lnTo>
                  <a:lnTo>
                    <a:pt x="19573" y="19573"/>
                  </a:lnTo>
                  <a:lnTo>
                    <a:pt x="9787"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a:extLst>
                <a:ext uri="{FF2B5EF4-FFF2-40B4-BE49-F238E27FC236}">
                  <a16:creationId xmlns:a16="http://schemas.microsoft.com/office/drawing/2014/main" id="{E35F3EC7-FEC4-CF8C-EDD0-C4AB55AA9557}"/>
                </a:ext>
              </a:extLst>
            </p:cNvPr>
            <p:cNvSpPr/>
            <p:nvPr/>
          </p:nvSpPr>
          <p:spPr>
            <a:xfrm>
              <a:off x="7265719" y="1898118"/>
              <a:ext cx="237763" cy="673640"/>
            </a:xfrm>
            <a:custGeom>
              <a:avLst/>
              <a:gdLst/>
              <a:ahLst/>
              <a:cxnLst/>
              <a:rect l="l" t="t" r="r" b="b"/>
              <a:pathLst>
                <a:path w="19573" h="55455" extrusionOk="0">
                  <a:moveTo>
                    <a:pt x="1" y="1"/>
                  </a:moveTo>
                  <a:lnTo>
                    <a:pt x="1" y="55455"/>
                  </a:lnTo>
                  <a:lnTo>
                    <a:pt x="19573" y="3588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a:extLst>
                <a:ext uri="{FF2B5EF4-FFF2-40B4-BE49-F238E27FC236}">
                  <a16:creationId xmlns:a16="http://schemas.microsoft.com/office/drawing/2014/main" id="{B2A7BC1A-9BBE-F6BB-C755-234DA04AE2D3}"/>
                </a:ext>
              </a:extLst>
            </p:cNvPr>
            <p:cNvSpPr/>
            <p:nvPr/>
          </p:nvSpPr>
          <p:spPr>
            <a:xfrm>
              <a:off x="6631716" y="1660368"/>
              <a:ext cx="396264" cy="515139"/>
            </a:xfrm>
            <a:custGeom>
              <a:avLst/>
              <a:gdLst/>
              <a:ahLst/>
              <a:cxnLst/>
              <a:rect l="l" t="t" r="r" b="b"/>
              <a:pathLst>
                <a:path w="32621" h="42407" extrusionOk="0">
                  <a:moveTo>
                    <a:pt x="16311" y="1"/>
                  </a:moveTo>
                  <a:lnTo>
                    <a:pt x="1" y="26097"/>
                  </a:lnTo>
                  <a:lnTo>
                    <a:pt x="9787" y="42407"/>
                  </a:lnTo>
                  <a:lnTo>
                    <a:pt x="22835" y="42407"/>
                  </a:lnTo>
                  <a:lnTo>
                    <a:pt x="32621" y="26097"/>
                  </a:lnTo>
                  <a:lnTo>
                    <a:pt x="16311"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a:extLst>
                <a:ext uri="{FF2B5EF4-FFF2-40B4-BE49-F238E27FC236}">
                  <a16:creationId xmlns:a16="http://schemas.microsoft.com/office/drawing/2014/main" id="{0511A0C7-2FA0-F63B-F8CE-30F583758E10}"/>
                </a:ext>
              </a:extLst>
            </p:cNvPr>
            <p:cNvSpPr/>
            <p:nvPr/>
          </p:nvSpPr>
          <p:spPr>
            <a:xfrm>
              <a:off x="6671342" y="2175494"/>
              <a:ext cx="317013" cy="922092"/>
            </a:xfrm>
            <a:custGeom>
              <a:avLst/>
              <a:gdLst/>
              <a:ahLst/>
              <a:cxnLst/>
              <a:rect l="l" t="t" r="r" b="b"/>
              <a:pathLst>
                <a:path w="26097" h="75908" extrusionOk="0">
                  <a:moveTo>
                    <a:pt x="6525" y="1"/>
                  </a:moveTo>
                  <a:lnTo>
                    <a:pt x="1" y="19573"/>
                  </a:lnTo>
                  <a:lnTo>
                    <a:pt x="5644" y="75907"/>
                  </a:lnTo>
                  <a:lnTo>
                    <a:pt x="22117" y="59434"/>
                  </a:lnTo>
                  <a:lnTo>
                    <a:pt x="26097" y="1957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a:extLst>
                <a:ext uri="{FF2B5EF4-FFF2-40B4-BE49-F238E27FC236}">
                  <a16:creationId xmlns:a16="http://schemas.microsoft.com/office/drawing/2014/main" id="{3DC1C035-255A-FCC7-2F9D-B7915B67061A}"/>
                </a:ext>
              </a:extLst>
            </p:cNvPr>
            <p:cNvSpPr/>
            <p:nvPr/>
          </p:nvSpPr>
          <p:spPr>
            <a:xfrm>
              <a:off x="7820471" y="2928372"/>
              <a:ext cx="634014" cy="634014"/>
            </a:xfrm>
            <a:custGeom>
              <a:avLst/>
              <a:gdLst/>
              <a:ahLst/>
              <a:cxnLst/>
              <a:rect l="l" t="t" r="r" b="b"/>
              <a:pathLst>
                <a:path w="52193" h="52193" extrusionOk="0">
                  <a:moveTo>
                    <a:pt x="26096" y="0"/>
                  </a:moveTo>
                  <a:cubicBezTo>
                    <a:pt x="11678" y="0"/>
                    <a:pt x="0" y="11678"/>
                    <a:pt x="0" y="26096"/>
                  </a:cubicBezTo>
                  <a:cubicBezTo>
                    <a:pt x="0" y="40514"/>
                    <a:pt x="11678" y="52192"/>
                    <a:pt x="26096" y="52192"/>
                  </a:cubicBezTo>
                  <a:cubicBezTo>
                    <a:pt x="40514" y="52192"/>
                    <a:pt x="52192" y="40514"/>
                    <a:pt x="52192" y="26096"/>
                  </a:cubicBezTo>
                  <a:cubicBezTo>
                    <a:pt x="52192" y="11678"/>
                    <a:pt x="40514" y="0"/>
                    <a:pt x="26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a:extLst>
                <a:ext uri="{FF2B5EF4-FFF2-40B4-BE49-F238E27FC236}">
                  <a16:creationId xmlns:a16="http://schemas.microsoft.com/office/drawing/2014/main" id="{036DC6EE-338A-BF49-A03B-4FCA1C5E1B94}"/>
                </a:ext>
              </a:extLst>
            </p:cNvPr>
            <p:cNvSpPr/>
            <p:nvPr/>
          </p:nvSpPr>
          <p:spPr>
            <a:xfrm>
              <a:off x="7899721" y="2928372"/>
              <a:ext cx="277388" cy="356638"/>
            </a:xfrm>
            <a:custGeom>
              <a:avLst/>
              <a:gdLst/>
              <a:ahLst/>
              <a:cxnLst/>
              <a:rect l="l" t="t" r="r" b="b"/>
              <a:pathLst>
                <a:path w="22835" h="29359" extrusionOk="0">
                  <a:moveTo>
                    <a:pt x="16310" y="0"/>
                  </a:moveTo>
                  <a:lnTo>
                    <a:pt x="16310" y="22834"/>
                  </a:lnTo>
                  <a:lnTo>
                    <a:pt x="0" y="22834"/>
                  </a:lnTo>
                  <a:lnTo>
                    <a:pt x="0" y="29358"/>
                  </a:lnTo>
                  <a:lnTo>
                    <a:pt x="22834" y="29358"/>
                  </a:lnTo>
                  <a:lnTo>
                    <a:pt x="22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a:extLst>
                <a:ext uri="{FF2B5EF4-FFF2-40B4-BE49-F238E27FC236}">
                  <a16:creationId xmlns:a16="http://schemas.microsoft.com/office/drawing/2014/main" id="{2CED4F0F-FE82-47FD-0BEF-6745E00D1567}"/>
                </a:ext>
              </a:extLst>
            </p:cNvPr>
            <p:cNvSpPr/>
            <p:nvPr/>
          </p:nvSpPr>
          <p:spPr>
            <a:xfrm>
              <a:off x="8058222" y="3166123"/>
              <a:ext cx="158513" cy="158513"/>
            </a:xfrm>
            <a:custGeom>
              <a:avLst/>
              <a:gdLst/>
              <a:ahLst/>
              <a:cxnLst/>
              <a:rect l="l" t="t" r="r" b="b"/>
              <a:pathLst>
                <a:path w="13049" h="13049" extrusionOk="0">
                  <a:moveTo>
                    <a:pt x="6524" y="0"/>
                  </a:moveTo>
                  <a:cubicBezTo>
                    <a:pt x="2936" y="0"/>
                    <a:pt x="0" y="2936"/>
                    <a:pt x="0" y="6524"/>
                  </a:cubicBezTo>
                  <a:cubicBezTo>
                    <a:pt x="0" y="10113"/>
                    <a:pt x="2936" y="13048"/>
                    <a:pt x="6524" y="13048"/>
                  </a:cubicBezTo>
                  <a:cubicBezTo>
                    <a:pt x="10113" y="13048"/>
                    <a:pt x="13048" y="10113"/>
                    <a:pt x="13048" y="6524"/>
                  </a:cubicBezTo>
                  <a:cubicBezTo>
                    <a:pt x="13048" y="2936"/>
                    <a:pt x="10113" y="0"/>
                    <a:pt x="6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a:extLst>
                <a:ext uri="{FF2B5EF4-FFF2-40B4-BE49-F238E27FC236}">
                  <a16:creationId xmlns:a16="http://schemas.microsoft.com/office/drawing/2014/main" id="{01D8C156-1EA5-D18B-5888-FDAAF2D603E9}"/>
                </a:ext>
              </a:extLst>
            </p:cNvPr>
            <p:cNvSpPr/>
            <p:nvPr/>
          </p:nvSpPr>
          <p:spPr>
            <a:xfrm>
              <a:off x="6790217" y="1660368"/>
              <a:ext cx="79262" cy="317013"/>
            </a:xfrm>
            <a:custGeom>
              <a:avLst/>
              <a:gdLst/>
              <a:ahLst/>
              <a:cxnLst/>
              <a:rect l="l" t="t" r="r" b="b"/>
              <a:pathLst>
                <a:path w="6525" h="26097" extrusionOk="0">
                  <a:moveTo>
                    <a:pt x="3263" y="1"/>
                  </a:moveTo>
                  <a:lnTo>
                    <a:pt x="1" y="5220"/>
                  </a:lnTo>
                  <a:lnTo>
                    <a:pt x="1" y="26097"/>
                  </a:lnTo>
                  <a:lnTo>
                    <a:pt x="6525" y="26097"/>
                  </a:lnTo>
                  <a:lnTo>
                    <a:pt x="6525" y="5220"/>
                  </a:lnTo>
                  <a:lnTo>
                    <a:pt x="3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a:extLst>
                <a:ext uri="{FF2B5EF4-FFF2-40B4-BE49-F238E27FC236}">
                  <a16:creationId xmlns:a16="http://schemas.microsoft.com/office/drawing/2014/main" id="{F49B1C0D-F4BF-9CDB-AA69-1C8FC2A42C65}"/>
                </a:ext>
              </a:extLst>
            </p:cNvPr>
            <p:cNvSpPr/>
            <p:nvPr/>
          </p:nvSpPr>
          <p:spPr>
            <a:xfrm>
              <a:off x="6841334" y="2939864"/>
              <a:ext cx="135141" cy="135129"/>
            </a:xfrm>
            <a:custGeom>
              <a:avLst/>
              <a:gdLst/>
              <a:ahLst/>
              <a:cxnLst/>
              <a:rect l="l" t="t" r="r" b="b"/>
              <a:pathLst>
                <a:path w="11125" h="11124" extrusionOk="0">
                  <a:moveTo>
                    <a:pt x="4600" y="0"/>
                  </a:moveTo>
                  <a:lnTo>
                    <a:pt x="1" y="4600"/>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a:extLst>
                <a:ext uri="{FF2B5EF4-FFF2-40B4-BE49-F238E27FC236}">
                  <a16:creationId xmlns:a16="http://schemas.microsoft.com/office/drawing/2014/main" id="{9B54F1D6-DEB1-69F7-05D7-755F34C933E4}"/>
                </a:ext>
              </a:extLst>
            </p:cNvPr>
            <p:cNvSpPr/>
            <p:nvPr/>
          </p:nvSpPr>
          <p:spPr>
            <a:xfrm>
              <a:off x="6960209" y="2820988"/>
              <a:ext cx="135141" cy="135129"/>
            </a:xfrm>
            <a:custGeom>
              <a:avLst/>
              <a:gdLst/>
              <a:ahLst/>
              <a:cxnLst/>
              <a:rect l="l" t="t" r="r" b="b"/>
              <a:pathLst>
                <a:path w="11125" h="11124" extrusionOk="0">
                  <a:moveTo>
                    <a:pt x="4600" y="0"/>
                  </a:moveTo>
                  <a:lnTo>
                    <a:pt x="1" y="4632"/>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a:extLst>
                <a:ext uri="{FF2B5EF4-FFF2-40B4-BE49-F238E27FC236}">
                  <a16:creationId xmlns:a16="http://schemas.microsoft.com/office/drawing/2014/main" id="{0B282586-EAC9-2A81-3A54-59FE9DF351D9}"/>
                </a:ext>
              </a:extLst>
            </p:cNvPr>
            <p:cNvSpPr/>
            <p:nvPr/>
          </p:nvSpPr>
          <p:spPr>
            <a:xfrm>
              <a:off x="7079085" y="2702113"/>
              <a:ext cx="135141" cy="135530"/>
            </a:xfrm>
            <a:custGeom>
              <a:avLst/>
              <a:gdLst/>
              <a:ahLst/>
              <a:cxnLst/>
              <a:rect l="l" t="t" r="r" b="b"/>
              <a:pathLst>
                <a:path w="11125" h="11157" extrusionOk="0">
                  <a:moveTo>
                    <a:pt x="4600" y="1"/>
                  </a:moveTo>
                  <a:lnTo>
                    <a:pt x="1" y="4633"/>
                  </a:lnTo>
                  <a:lnTo>
                    <a:pt x="6525" y="11156"/>
                  </a:lnTo>
                  <a:lnTo>
                    <a:pt x="11124" y="6524"/>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a:extLst>
                <a:ext uri="{FF2B5EF4-FFF2-40B4-BE49-F238E27FC236}">
                  <a16:creationId xmlns:a16="http://schemas.microsoft.com/office/drawing/2014/main" id="{D1852E34-4CCA-6CD7-3622-2451E05D2B56}"/>
                </a:ext>
              </a:extLst>
            </p:cNvPr>
            <p:cNvSpPr/>
            <p:nvPr/>
          </p:nvSpPr>
          <p:spPr>
            <a:xfrm>
              <a:off x="7197960" y="258323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a:extLst>
                <a:ext uri="{FF2B5EF4-FFF2-40B4-BE49-F238E27FC236}">
                  <a16:creationId xmlns:a16="http://schemas.microsoft.com/office/drawing/2014/main" id="{0345489A-F967-8F4A-211C-8B460C3FAB15}"/>
                </a:ext>
              </a:extLst>
            </p:cNvPr>
            <p:cNvSpPr/>
            <p:nvPr/>
          </p:nvSpPr>
          <p:spPr>
            <a:xfrm>
              <a:off x="7316835" y="2464362"/>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a:extLst>
                <a:ext uri="{FF2B5EF4-FFF2-40B4-BE49-F238E27FC236}">
                  <a16:creationId xmlns:a16="http://schemas.microsoft.com/office/drawing/2014/main" id="{2D29AF06-E18F-AD69-41AC-5DA95A2E8A44}"/>
                </a:ext>
              </a:extLst>
            </p:cNvPr>
            <p:cNvSpPr/>
            <p:nvPr/>
          </p:nvSpPr>
          <p:spPr>
            <a:xfrm>
              <a:off x="7435711" y="234548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a:extLst>
                <a:ext uri="{FF2B5EF4-FFF2-40B4-BE49-F238E27FC236}">
                  <a16:creationId xmlns:a16="http://schemas.microsoft.com/office/drawing/2014/main" id="{2F749E7F-C46E-E093-C3E9-50ED530574F1}"/>
                </a:ext>
              </a:extLst>
            </p:cNvPr>
            <p:cNvSpPr/>
            <p:nvPr/>
          </p:nvSpPr>
          <p:spPr>
            <a:xfrm>
              <a:off x="7554586" y="2226611"/>
              <a:ext cx="135129" cy="135530"/>
            </a:xfrm>
            <a:custGeom>
              <a:avLst/>
              <a:gdLst/>
              <a:ahLst/>
              <a:cxnLst/>
              <a:rect l="l" t="t" r="r" b="b"/>
              <a:pathLst>
                <a:path w="11124" h="11157" extrusionOk="0">
                  <a:moveTo>
                    <a:pt x="4600" y="1"/>
                  </a:moveTo>
                  <a:lnTo>
                    <a:pt x="1" y="4633"/>
                  </a:lnTo>
                  <a:lnTo>
                    <a:pt x="6524"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a:extLst>
                <a:ext uri="{FF2B5EF4-FFF2-40B4-BE49-F238E27FC236}">
                  <a16:creationId xmlns:a16="http://schemas.microsoft.com/office/drawing/2014/main" id="{C91A6B63-A23C-B39A-C08D-0D34C072AB7F}"/>
                </a:ext>
              </a:extLst>
            </p:cNvPr>
            <p:cNvSpPr/>
            <p:nvPr/>
          </p:nvSpPr>
          <p:spPr>
            <a:xfrm>
              <a:off x="6354340"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a:extLst>
                <a:ext uri="{FF2B5EF4-FFF2-40B4-BE49-F238E27FC236}">
                  <a16:creationId xmlns:a16="http://schemas.microsoft.com/office/drawing/2014/main" id="{3F66B294-1ECF-3047-6779-2423BC5AB0CA}"/>
                </a:ext>
              </a:extLst>
            </p:cNvPr>
            <p:cNvSpPr/>
            <p:nvPr/>
          </p:nvSpPr>
          <p:spPr>
            <a:xfrm>
              <a:off x="6512841"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a:extLst>
                <a:ext uri="{FF2B5EF4-FFF2-40B4-BE49-F238E27FC236}">
                  <a16:creationId xmlns:a16="http://schemas.microsoft.com/office/drawing/2014/main" id="{C2021956-BE7C-3CA8-3CB9-F63339719430}"/>
                </a:ext>
              </a:extLst>
            </p:cNvPr>
            <p:cNvSpPr/>
            <p:nvPr/>
          </p:nvSpPr>
          <p:spPr>
            <a:xfrm>
              <a:off x="6671342"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4">
            <a:extLst>
              <a:ext uri="{FF2B5EF4-FFF2-40B4-BE49-F238E27FC236}">
                <a16:creationId xmlns:a16="http://schemas.microsoft.com/office/drawing/2014/main" id="{83083E4E-A2F4-D42B-8616-89516F5AAFAE}"/>
              </a:ext>
            </a:extLst>
          </p:cNvPr>
          <p:cNvGrpSpPr/>
          <p:nvPr/>
        </p:nvGrpSpPr>
        <p:grpSpPr>
          <a:xfrm>
            <a:off x="2598300" y="1013625"/>
            <a:ext cx="95400" cy="3116250"/>
            <a:chOff x="4524300" y="1013625"/>
            <a:chExt cx="95400" cy="3116250"/>
          </a:xfrm>
        </p:grpSpPr>
        <p:sp>
          <p:nvSpPr>
            <p:cNvPr id="1369" name="Google Shape;1369;p54">
              <a:extLst>
                <a:ext uri="{FF2B5EF4-FFF2-40B4-BE49-F238E27FC236}">
                  <a16:creationId xmlns:a16="http://schemas.microsoft.com/office/drawing/2014/main" id="{F13EE4D5-5D16-9B36-EEE1-DCD7BCBAA683}"/>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a:extLst>
                <a:ext uri="{FF2B5EF4-FFF2-40B4-BE49-F238E27FC236}">
                  <a16:creationId xmlns:a16="http://schemas.microsoft.com/office/drawing/2014/main" id="{EBE9B517-FAC9-002C-8391-EFA280572D20}"/>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a:extLst>
                <a:ext uri="{FF2B5EF4-FFF2-40B4-BE49-F238E27FC236}">
                  <a16:creationId xmlns:a16="http://schemas.microsoft.com/office/drawing/2014/main" id="{04561940-F5B4-2D96-01C8-08624A13C3BA}"/>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a:extLst>
                <a:ext uri="{FF2B5EF4-FFF2-40B4-BE49-F238E27FC236}">
                  <a16:creationId xmlns:a16="http://schemas.microsoft.com/office/drawing/2014/main" id="{C2D68336-E624-0767-D190-93E4A37B6689}"/>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a:extLst>
                <a:ext uri="{FF2B5EF4-FFF2-40B4-BE49-F238E27FC236}">
                  <a16:creationId xmlns:a16="http://schemas.microsoft.com/office/drawing/2014/main" id="{86D13603-3C0F-4F0B-3EAF-98968940FF59}"/>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a:extLst>
                <a:ext uri="{FF2B5EF4-FFF2-40B4-BE49-F238E27FC236}">
                  <a16:creationId xmlns:a16="http://schemas.microsoft.com/office/drawing/2014/main" id="{7DFD025D-118F-CE48-14CE-5C9893AC9169}"/>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1942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62">
          <a:extLst>
            <a:ext uri="{FF2B5EF4-FFF2-40B4-BE49-F238E27FC236}">
              <a16:creationId xmlns:a16="http://schemas.microsoft.com/office/drawing/2014/main" id="{233129B1-9D28-243D-C06C-207DEA33616A}"/>
            </a:ext>
          </a:extLst>
        </p:cNvPr>
        <p:cNvGrpSpPr/>
        <p:nvPr/>
      </p:nvGrpSpPr>
      <p:grpSpPr>
        <a:xfrm>
          <a:off x="0" y="0"/>
          <a:ext cx="0" cy="0"/>
          <a:chOff x="0" y="0"/>
          <a:chExt cx="0" cy="0"/>
        </a:xfrm>
      </p:grpSpPr>
      <p:sp>
        <p:nvSpPr>
          <p:cNvPr id="863" name="Google Shape;863;p37">
            <a:extLst>
              <a:ext uri="{FF2B5EF4-FFF2-40B4-BE49-F238E27FC236}">
                <a16:creationId xmlns:a16="http://schemas.microsoft.com/office/drawing/2014/main" id="{79B1BB9B-7860-0CCC-95D2-C02F3DA8F2D6}"/>
              </a:ext>
            </a:extLst>
          </p:cNvPr>
          <p:cNvSpPr txBox="1">
            <a:spLocks noGrp="1"/>
          </p:cNvSpPr>
          <p:nvPr>
            <p:ph type="title"/>
          </p:nvPr>
        </p:nvSpPr>
        <p:spPr>
          <a:xfrm>
            <a:off x="5773197" y="619679"/>
            <a:ext cx="214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864" name="Google Shape;864;p37">
            <a:extLst>
              <a:ext uri="{FF2B5EF4-FFF2-40B4-BE49-F238E27FC236}">
                <a16:creationId xmlns:a16="http://schemas.microsoft.com/office/drawing/2014/main" id="{868A8359-BF7B-03AC-896F-98B480C9C16F}"/>
              </a:ext>
            </a:extLst>
          </p:cNvPr>
          <p:cNvSpPr txBox="1">
            <a:spLocks noGrp="1"/>
          </p:cNvSpPr>
          <p:nvPr>
            <p:ph type="body" idx="1"/>
          </p:nvPr>
        </p:nvSpPr>
        <p:spPr>
          <a:xfrm>
            <a:off x="5040617" y="1395774"/>
            <a:ext cx="3524735" cy="2719025"/>
          </a:xfrm>
          <a:prstGeom prst="rect">
            <a:avLst/>
          </a:prstGeom>
        </p:spPr>
        <p:txBody>
          <a:bodyPr spcFirstLastPara="1" wrap="square" lIns="91425" tIns="91425" rIns="91425" bIns="91425" anchor="t" anchorCtr="0">
            <a:noAutofit/>
          </a:bodyPr>
          <a:lstStyle/>
          <a:p>
            <a:pPr algn="l"/>
            <a:r>
              <a:rPr lang="vi-VN" sz="1800" dirty="0">
                <a:solidFill>
                  <a:schemeClr val="bg1"/>
                </a:solidFill>
              </a:rPr>
              <a:t>Zing MP3 cung cấp các tùy chọn chất lượng âm thanh cao, từ 128 kbps đến 320 kbps</a:t>
            </a:r>
            <a:r>
              <a:rPr lang="en-US" sz="1800" dirty="0">
                <a:solidFill>
                  <a:schemeClr val="bg1"/>
                </a:solidFill>
              </a:rPr>
              <a:t>.</a:t>
            </a:r>
          </a:p>
          <a:p>
            <a:pPr algn="l"/>
            <a:r>
              <a:rPr lang="en-US" sz="1800" dirty="0">
                <a:solidFill>
                  <a:schemeClr val="bg1"/>
                </a:solidFill>
              </a:rPr>
              <a:t>Kho </a:t>
            </a:r>
            <a:r>
              <a:rPr lang="en-US" sz="1800" dirty="0" err="1">
                <a:solidFill>
                  <a:schemeClr val="bg1"/>
                </a:solidFill>
              </a:rPr>
              <a:t>nhạc</a:t>
            </a:r>
            <a:r>
              <a:rPr lang="en-US" sz="1800" dirty="0">
                <a:solidFill>
                  <a:schemeClr val="bg1"/>
                </a:solidFill>
              </a:rPr>
              <a:t> </a:t>
            </a:r>
            <a:r>
              <a:rPr lang="en-US" sz="1800" dirty="0" err="1">
                <a:solidFill>
                  <a:schemeClr val="bg1"/>
                </a:solidFill>
              </a:rPr>
              <a:t>đa</a:t>
            </a:r>
            <a:r>
              <a:rPr lang="en-US" sz="1800" dirty="0">
                <a:solidFill>
                  <a:schemeClr val="bg1"/>
                </a:solidFill>
              </a:rPr>
              <a:t> </a:t>
            </a:r>
            <a:r>
              <a:rPr lang="en-US" sz="1800" dirty="0" err="1">
                <a:solidFill>
                  <a:schemeClr val="bg1"/>
                </a:solidFill>
              </a:rPr>
              <a:t>dạng</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thể</a:t>
            </a:r>
            <a:r>
              <a:rPr lang="en-US" sz="1800" dirty="0">
                <a:solidFill>
                  <a:schemeClr val="bg1"/>
                </a:solidFill>
              </a:rPr>
              <a:t> </a:t>
            </a:r>
            <a:r>
              <a:rPr lang="en-US" sz="1800" dirty="0" err="1">
                <a:solidFill>
                  <a:schemeClr val="bg1"/>
                </a:solidFill>
              </a:rPr>
              <a:t>loại</a:t>
            </a:r>
            <a:r>
              <a:rPr lang="en-US" sz="1800" dirty="0">
                <a:solidFill>
                  <a:schemeClr val="bg1"/>
                </a:solidFill>
              </a:rPr>
              <a:t>, </a:t>
            </a:r>
            <a:r>
              <a:rPr lang="en-US" sz="1800" dirty="0" err="1">
                <a:solidFill>
                  <a:schemeClr val="bg1"/>
                </a:solidFill>
              </a:rPr>
              <a:t>nhiều</a:t>
            </a:r>
            <a:r>
              <a:rPr lang="en-US" sz="1800" dirty="0">
                <a:solidFill>
                  <a:schemeClr val="bg1"/>
                </a:solidFill>
              </a:rPr>
              <a:t> </a:t>
            </a:r>
            <a:r>
              <a:rPr lang="en-US" sz="1800" dirty="0" err="1">
                <a:solidFill>
                  <a:schemeClr val="bg1"/>
                </a:solidFill>
              </a:rPr>
              <a:t>thị</a:t>
            </a:r>
            <a:r>
              <a:rPr lang="en-US" sz="1800" dirty="0">
                <a:solidFill>
                  <a:schemeClr val="bg1"/>
                </a:solidFill>
              </a:rPr>
              <a:t> </a:t>
            </a:r>
            <a:r>
              <a:rPr lang="en-US" sz="1800" dirty="0" err="1">
                <a:solidFill>
                  <a:schemeClr val="bg1"/>
                </a:solidFill>
              </a:rPr>
              <a:t>trường</a:t>
            </a:r>
            <a:r>
              <a:rPr lang="en-US" sz="1800" dirty="0">
                <a:solidFill>
                  <a:schemeClr val="bg1"/>
                </a:solidFill>
              </a:rPr>
              <a:t>.</a:t>
            </a:r>
          </a:p>
        </p:txBody>
      </p:sp>
      <p:sp>
        <p:nvSpPr>
          <p:cNvPr id="865" name="Google Shape;865;p37">
            <a:extLst>
              <a:ext uri="{FF2B5EF4-FFF2-40B4-BE49-F238E27FC236}">
                <a16:creationId xmlns:a16="http://schemas.microsoft.com/office/drawing/2014/main" id="{F9AEE587-7012-A931-A28A-5CD668792474}"/>
              </a:ext>
            </a:extLst>
          </p:cNvPr>
          <p:cNvSpPr txBox="1">
            <a:spLocks noGrp="1"/>
          </p:cNvSpPr>
          <p:nvPr>
            <p:ph type="body" idx="2"/>
          </p:nvPr>
        </p:nvSpPr>
        <p:spPr>
          <a:xfrm>
            <a:off x="877162" y="1395774"/>
            <a:ext cx="3226221" cy="2326119"/>
          </a:xfrm>
          <a:prstGeom prst="rect">
            <a:avLst/>
          </a:prstGeom>
        </p:spPr>
        <p:txBody>
          <a:bodyPr spcFirstLastPara="1" wrap="square" lIns="91425" tIns="91425" rIns="91425" bIns="91425" anchor="t" anchorCtr="0">
            <a:noAutofit/>
          </a:bodyPr>
          <a:lstStyle/>
          <a:p>
            <a:pPr marL="285750" indent="-285750" algn="l">
              <a:lnSpc>
                <a:spcPct val="107000"/>
              </a:lnSpc>
              <a:spcAft>
                <a:spcPts val="800"/>
              </a:spcAft>
            </a:pPr>
            <a:r>
              <a:rPr lang="en-US" sz="1800" dirty="0" err="1">
                <a:solidFill>
                  <a:schemeClr val="bg1"/>
                </a:solidFill>
              </a:rPr>
              <a:t>Người</a:t>
            </a:r>
            <a:r>
              <a:rPr lang="en-US" sz="1800" dirty="0">
                <a:solidFill>
                  <a:schemeClr val="bg1"/>
                </a:solidFill>
              </a:rPr>
              <a:t> </a:t>
            </a:r>
            <a:r>
              <a:rPr lang="en-US" sz="1800" dirty="0" err="1">
                <a:solidFill>
                  <a:schemeClr val="bg1"/>
                </a:solidFill>
              </a:rPr>
              <a:t>dùng</a:t>
            </a:r>
            <a:r>
              <a:rPr lang="en-US" sz="1800" dirty="0">
                <a:solidFill>
                  <a:schemeClr val="bg1"/>
                </a:solidFill>
              </a:rPr>
              <a:t> </a:t>
            </a:r>
            <a:r>
              <a:rPr lang="en-US" sz="1800" dirty="0" err="1">
                <a:solidFill>
                  <a:schemeClr val="bg1"/>
                </a:solidFill>
              </a:rPr>
              <a:t>không</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nơi</a:t>
            </a:r>
            <a:r>
              <a:rPr lang="en-US" sz="1800" dirty="0">
                <a:solidFill>
                  <a:schemeClr val="bg1"/>
                </a:solidFill>
              </a:rPr>
              <a:t> </a:t>
            </a:r>
            <a:r>
              <a:rPr lang="en-US" sz="1800" dirty="0" err="1">
                <a:solidFill>
                  <a:schemeClr val="bg1"/>
                </a:solidFill>
              </a:rPr>
              <a:t>để</a:t>
            </a:r>
            <a:r>
              <a:rPr lang="en-US" sz="1800" dirty="0">
                <a:solidFill>
                  <a:schemeClr val="bg1"/>
                </a:solidFill>
              </a:rPr>
              <a:t> </a:t>
            </a:r>
            <a:r>
              <a:rPr lang="en-US" sz="1800" dirty="0" err="1">
                <a:solidFill>
                  <a:schemeClr val="bg1"/>
                </a:solidFill>
              </a:rPr>
              <a:t>nghe</a:t>
            </a:r>
            <a:r>
              <a:rPr lang="en-US" sz="1800" dirty="0">
                <a:solidFill>
                  <a:schemeClr val="bg1"/>
                </a:solidFill>
              </a:rPr>
              <a:t> </a:t>
            </a:r>
            <a:r>
              <a:rPr lang="en-US" sz="1800" dirty="0" err="1">
                <a:solidFill>
                  <a:schemeClr val="bg1"/>
                </a:solidFill>
              </a:rPr>
              <a:t>nhạc</a:t>
            </a:r>
            <a:r>
              <a:rPr lang="en-US" sz="1800" dirty="0">
                <a:solidFill>
                  <a:schemeClr val="bg1"/>
                </a:solidFill>
              </a:rPr>
              <a:t> </a:t>
            </a:r>
            <a:r>
              <a:rPr lang="en-US" sz="1800" dirty="0" err="1">
                <a:solidFill>
                  <a:schemeClr val="bg1"/>
                </a:solidFill>
              </a:rPr>
              <a:t>chất</a:t>
            </a:r>
            <a:r>
              <a:rPr lang="en-US" sz="1800" dirty="0">
                <a:solidFill>
                  <a:schemeClr val="bg1"/>
                </a:solidFill>
              </a:rPr>
              <a:t> </a:t>
            </a:r>
            <a:r>
              <a:rPr lang="en-US" sz="1800" dirty="0" err="1">
                <a:solidFill>
                  <a:schemeClr val="bg1"/>
                </a:solidFill>
              </a:rPr>
              <a:t>lượng</a:t>
            </a:r>
            <a:r>
              <a:rPr lang="en-US" sz="1800" dirty="0">
                <a:solidFill>
                  <a:schemeClr val="bg1"/>
                </a:solidFill>
              </a:rPr>
              <a:t> </a:t>
            </a:r>
            <a:r>
              <a:rPr lang="en-US" sz="1800" dirty="0" err="1">
                <a:solidFill>
                  <a:schemeClr val="bg1"/>
                </a:solidFill>
              </a:rPr>
              <a:t>cao</a:t>
            </a:r>
            <a:r>
              <a:rPr lang="en-US" sz="1800" dirty="0">
                <a:solidFill>
                  <a:schemeClr val="bg1"/>
                </a:solidFill>
              </a:rPr>
              <a:t> </a:t>
            </a:r>
            <a:r>
              <a:rPr lang="en-US" sz="1800" dirty="0" err="1">
                <a:solidFill>
                  <a:schemeClr val="bg1"/>
                </a:solidFill>
              </a:rPr>
              <a:t>và</a:t>
            </a:r>
            <a:r>
              <a:rPr lang="en-US" sz="1800" dirty="0">
                <a:solidFill>
                  <a:schemeClr val="bg1"/>
                </a:solidFill>
              </a:rPr>
              <a:t> </a:t>
            </a:r>
            <a:r>
              <a:rPr lang="en-US" sz="1800" dirty="0" err="1">
                <a:solidFill>
                  <a:schemeClr val="bg1"/>
                </a:solidFill>
              </a:rPr>
              <a:t>đa</a:t>
            </a:r>
            <a:r>
              <a:rPr lang="en-US" sz="1800" dirty="0">
                <a:solidFill>
                  <a:schemeClr val="bg1"/>
                </a:solidFill>
              </a:rPr>
              <a:t> </a:t>
            </a:r>
            <a:r>
              <a:rPr lang="en-US" sz="1800" dirty="0" err="1">
                <a:solidFill>
                  <a:schemeClr val="bg1"/>
                </a:solidFill>
              </a:rPr>
              <a:t>dạng</a:t>
            </a:r>
            <a:r>
              <a:rPr lang="en-US" sz="1800" dirty="0">
                <a:solidFill>
                  <a:schemeClr val="bg1"/>
                </a:solidFill>
              </a:rPr>
              <a:t>.</a:t>
            </a:r>
          </a:p>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Người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gặp</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khó</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khăn</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Người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yêu</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nhạc</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người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nghe</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nhạc</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0" marR="0" indent="0" algn="l">
              <a:lnSpc>
                <a:spcPct val="107000"/>
              </a:lnSpc>
              <a:spcBef>
                <a:spcPts val="0"/>
              </a:spcBef>
              <a:spcAft>
                <a:spcPts val="800"/>
              </a:spcAft>
              <a:buNone/>
            </a:pP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p:txBody>
      </p:sp>
      <p:sp>
        <p:nvSpPr>
          <p:cNvPr id="866" name="Google Shape;866;p37">
            <a:extLst>
              <a:ext uri="{FF2B5EF4-FFF2-40B4-BE49-F238E27FC236}">
                <a16:creationId xmlns:a16="http://schemas.microsoft.com/office/drawing/2014/main" id="{F61A8324-26B3-492F-A801-6CBDD00D0A84}"/>
              </a:ext>
            </a:extLst>
          </p:cNvPr>
          <p:cNvSpPr txBox="1">
            <a:spLocks noGrp="1"/>
          </p:cNvSpPr>
          <p:nvPr>
            <p:ph type="title" idx="3"/>
          </p:nvPr>
        </p:nvSpPr>
        <p:spPr>
          <a:xfrm>
            <a:off x="1460485" y="635510"/>
            <a:ext cx="214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grpSp>
        <p:nvGrpSpPr>
          <p:cNvPr id="874" name="Google Shape;874;p37">
            <a:extLst>
              <a:ext uri="{FF2B5EF4-FFF2-40B4-BE49-F238E27FC236}">
                <a16:creationId xmlns:a16="http://schemas.microsoft.com/office/drawing/2014/main" id="{16F81536-6B4B-8492-4AF0-7E0610785058}"/>
              </a:ext>
            </a:extLst>
          </p:cNvPr>
          <p:cNvGrpSpPr/>
          <p:nvPr/>
        </p:nvGrpSpPr>
        <p:grpSpPr>
          <a:xfrm>
            <a:off x="4524300" y="1242225"/>
            <a:ext cx="95400" cy="3116250"/>
            <a:chOff x="4524300" y="1013625"/>
            <a:chExt cx="95400" cy="3116250"/>
          </a:xfrm>
        </p:grpSpPr>
        <p:sp>
          <p:nvSpPr>
            <p:cNvPr id="875" name="Google Shape;875;p37">
              <a:extLst>
                <a:ext uri="{FF2B5EF4-FFF2-40B4-BE49-F238E27FC236}">
                  <a16:creationId xmlns:a16="http://schemas.microsoft.com/office/drawing/2014/main" id="{73B8AB64-6ED7-1A34-6792-984DE3B32D8D}"/>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a:extLst>
                <a:ext uri="{FF2B5EF4-FFF2-40B4-BE49-F238E27FC236}">
                  <a16:creationId xmlns:a16="http://schemas.microsoft.com/office/drawing/2014/main" id="{575CEA1E-5709-57B9-485D-D3294DCABD8E}"/>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a:extLst>
                <a:ext uri="{FF2B5EF4-FFF2-40B4-BE49-F238E27FC236}">
                  <a16:creationId xmlns:a16="http://schemas.microsoft.com/office/drawing/2014/main" id="{EF67ADD8-C9C4-B792-78BC-7990E22C86F7}"/>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a:extLst>
                <a:ext uri="{FF2B5EF4-FFF2-40B4-BE49-F238E27FC236}">
                  <a16:creationId xmlns:a16="http://schemas.microsoft.com/office/drawing/2014/main" id="{18FD0242-B81D-CC31-C005-FFB7778FA698}"/>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a:extLst>
                <a:ext uri="{FF2B5EF4-FFF2-40B4-BE49-F238E27FC236}">
                  <a16:creationId xmlns:a16="http://schemas.microsoft.com/office/drawing/2014/main" id="{A1E82AD4-D84A-931F-1A17-1872EE2924EB}"/>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a:extLst>
                <a:ext uri="{FF2B5EF4-FFF2-40B4-BE49-F238E27FC236}">
                  <a16:creationId xmlns:a16="http://schemas.microsoft.com/office/drawing/2014/main" id="{D96F7338-A612-3684-1F29-570E78E5224C}"/>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119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000"/>
                                        <p:tgtEl>
                                          <p:spTgt spid="866"/>
                                        </p:tgtEl>
                                      </p:cBhvr>
                                    </p:animEffect>
                                    <p:anim calcmode="lin" valueType="num">
                                      <p:cBhvr>
                                        <p:cTn id="8" dur="1000" fill="hold"/>
                                        <p:tgtEl>
                                          <p:spTgt spid="866"/>
                                        </p:tgtEl>
                                        <p:attrNameLst>
                                          <p:attrName>ppt_x</p:attrName>
                                        </p:attrNameLst>
                                      </p:cBhvr>
                                      <p:tavLst>
                                        <p:tav tm="0">
                                          <p:val>
                                            <p:strVal val="#ppt_x"/>
                                          </p:val>
                                        </p:tav>
                                        <p:tav tm="100000">
                                          <p:val>
                                            <p:strVal val="#ppt_x"/>
                                          </p:val>
                                        </p:tav>
                                      </p:tavLst>
                                    </p:anim>
                                    <p:anim calcmode="lin" valueType="num">
                                      <p:cBhvr>
                                        <p:cTn id="9" dur="1000" fill="hold"/>
                                        <p:tgtEl>
                                          <p:spTgt spid="86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63"/>
                                        </p:tgtEl>
                                        <p:attrNameLst>
                                          <p:attrName>style.visibility</p:attrName>
                                        </p:attrNameLst>
                                      </p:cBhvr>
                                      <p:to>
                                        <p:strVal val="visible"/>
                                      </p:to>
                                    </p:set>
                                    <p:animEffect transition="in" filter="fade">
                                      <p:cBhvr>
                                        <p:cTn id="12" dur="1000"/>
                                        <p:tgtEl>
                                          <p:spTgt spid="863"/>
                                        </p:tgtEl>
                                      </p:cBhvr>
                                    </p:animEffect>
                                    <p:anim calcmode="lin" valueType="num">
                                      <p:cBhvr>
                                        <p:cTn id="13" dur="1000" fill="hold"/>
                                        <p:tgtEl>
                                          <p:spTgt spid="863"/>
                                        </p:tgtEl>
                                        <p:attrNameLst>
                                          <p:attrName>ppt_x</p:attrName>
                                        </p:attrNameLst>
                                      </p:cBhvr>
                                      <p:tavLst>
                                        <p:tav tm="0">
                                          <p:val>
                                            <p:strVal val="#ppt_x"/>
                                          </p:val>
                                        </p:tav>
                                        <p:tav tm="100000">
                                          <p:val>
                                            <p:strVal val="#ppt_x"/>
                                          </p:val>
                                        </p:tav>
                                      </p:tavLst>
                                    </p:anim>
                                    <p:anim calcmode="lin" valueType="num">
                                      <p:cBhvr>
                                        <p:cTn id="14" dur="1000" fill="hold"/>
                                        <p:tgtEl>
                                          <p:spTgt spid="86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65">
                                            <p:txEl>
                                              <p:pRg st="0" end="0"/>
                                            </p:txEl>
                                          </p:spTgt>
                                        </p:tgtEl>
                                        <p:attrNameLst>
                                          <p:attrName>style.visibility</p:attrName>
                                        </p:attrNameLst>
                                      </p:cBhvr>
                                      <p:to>
                                        <p:strVal val="visible"/>
                                      </p:to>
                                    </p:set>
                                    <p:animEffect transition="in" filter="fade">
                                      <p:cBhvr>
                                        <p:cTn id="17" dur="1000"/>
                                        <p:tgtEl>
                                          <p:spTgt spid="865">
                                            <p:txEl>
                                              <p:pRg st="0" end="0"/>
                                            </p:txEl>
                                          </p:spTgt>
                                        </p:tgtEl>
                                      </p:cBhvr>
                                    </p:animEffect>
                                    <p:anim calcmode="lin" valueType="num">
                                      <p:cBhvr>
                                        <p:cTn id="18" dur="1000" fill="hold"/>
                                        <p:tgtEl>
                                          <p:spTgt spid="86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6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65">
                                            <p:txEl>
                                              <p:pRg st="1" end="1"/>
                                            </p:txEl>
                                          </p:spTgt>
                                        </p:tgtEl>
                                        <p:attrNameLst>
                                          <p:attrName>style.visibility</p:attrName>
                                        </p:attrNameLst>
                                      </p:cBhvr>
                                      <p:to>
                                        <p:strVal val="visible"/>
                                      </p:to>
                                    </p:set>
                                    <p:animEffect transition="in" filter="fade">
                                      <p:cBhvr>
                                        <p:cTn id="22" dur="1000"/>
                                        <p:tgtEl>
                                          <p:spTgt spid="865">
                                            <p:txEl>
                                              <p:pRg st="1" end="1"/>
                                            </p:txEl>
                                          </p:spTgt>
                                        </p:tgtEl>
                                      </p:cBhvr>
                                    </p:animEffect>
                                    <p:anim calcmode="lin" valueType="num">
                                      <p:cBhvr>
                                        <p:cTn id="23" dur="1000" fill="hold"/>
                                        <p:tgtEl>
                                          <p:spTgt spid="865">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865">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64">
                                            <p:txEl>
                                              <p:pRg st="0" end="0"/>
                                            </p:txEl>
                                          </p:spTgt>
                                        </p:tgtEl>
                                        <p:attrNameLst>
                                          <p:attrName>style.visibility</p:attrName>
                                        </p:attrNameLst>
                                      </p:cBhvr>
                                      <p:to>
                                        <p:strVal val="visible"/>
                                      </p:to>
                                    </p:set>
                                    <p:animEffect transition="in" filter="fade">
                                      <p:cBhvr>
                                        <p:cTn id="27" dur="1000"/>
                                        <p:tgtEl>
                                          <p:spTgt spid="864">
                                            <p:txEl>
                                              <p:pRg st="0" end="0"/>
                                            </p:txEl>
                                          </p:spTgt>
                                        </p:tgtEl>
                                      </p:cBhvr>
                                    </p:animEffect>
                                    <p:anim calcmode="lin" valueType="num">
                                      <p:cBhvr>
                                        <p:cTn id="28" dur="1000" fill="hold"/>
                                        <p:tgtEl>
                                          <p:spTgt spid="86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8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64">
                                            <p:txEl>
                                              <p:pRg st="1" end="1"/>
                                            </p:txEl>
                                          </p:spTgt>
                                        </p:tgtEl>
                                        <p:attrNameLst>
                                          <p:attrName>style.visibility</p:attrName>
                                        </p:attrNameLst>
                                      </p:cBhvr>
                                      <p:to>
                                        <p:strVal val="visible"/>
                                      </p:to>
                                    </p:set>
                                    <p:animEffect transition="in" filter="fade">
                                      <p:cBhvr>
                                        <p:cTn id="34" dur="1000"/>
                                        <p:tgtEl>
                                          <p:spTgt spid="864">
                                            <p:txEl>
                                              <p:pRg st="1" end="1"/>
                                            </p:txEl>
                                          </p:spTgt>
                                        </p:tgtEl>
                                      </p:cBhvr>
                                    </p:animEffect>
                                    <p:anim calcmode="lin" valueType="num">
                                      <p:cBhvr>
                                        <p:cTn id="35" dur="1000" fill="hold"/>
                                        <p:tgtEl>
                                          <p:spTgt spid="864">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86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 grpId="0"/>
      <p:bldP spid="864" grpId="0" build="p"/>
      <p:bldP spid="865" grpId="0" build="p"/>
      <p:bldP spid="86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9">
          <a:extLst>
            <a:ext uri="{FF2B5EF4-FFF2-40B4-BE49-F238E27FC236}">
              <a16:creationId xmlns:a16="http://schemas.microsoft.com/office/drawing/2014/main" id="{AE460495-10B3-ADEF-031A-3B63761E722E}"/>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70857A70-5DE7-3D46-A466-182AC6C36418}"/>
              </a:ext>
            </a:extLst>
          </p:cNvPr>
          <p:cNvSpPr txBox="1"/>
          <p:nvPr/>
        </p:nvSpPr>
        <p:spPr>
          <a:xfrm>
            <a:off x="896955" y="987822"/>
            <a:ext cx="7472363" cy="375552"/>
          </a:xfrm>
          <a:prstGeom prst="rect">
            <a:avLst/>
          </a:prstGeom>
          <a:noFill/>
        </p:spPr>
        <p:txBody>
          <a:bodyPr wrap="square">
            <a:spAutoFit/>
          </a:bodyPr>
          <a:lstStyle/>
          <a:p>
            <a:pPr marR="0">
              <a:lnSpc>
                <a:spcPct val="107000"/>
              </a:lnSpc>
              <a:spcBef>
                <a:spcPts val="0"/>
              </a:spcBef>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1B6E7F2-AA68-1FCE-DD34-B75E353BAFCF}"/>
              </a:ext>
            </a:extLst>
          </p:cNvPr>
          <p:cNvPicPr>
            <a:picLocks noChangeAspect="1"/>
          </p:cNvPicPr>
          <p:nvPr/>
        </p:nvPicPr>
        <p:blipFill>
          <a:blip r:embed="rId3"/>
          <a:stretch>
            <a:fillRect/>
          </a:stretch>
        </p:blipFill>
        <p:spPr>
          <a:xfrm>
            <a:off x="1439170" y="177083"/>
            <a:ext cx="6387932" cy="4164807"/>
          </a:xfrm>
          <a:prstGeom prst="rect">
            <a:avLst/>
          </a:prstGeom>
        </p:spPr>
      </p:pic>
      <p:sp>
        <p:nvSpPr>
          <p:cNvPr id="7" name="TextBox 6">
            <a:extLst>
              <a:ext uri="{FF2B5EF4-FFF2-40B4-BE49-F238E27FC236}">
                <a16:creationId xmlns:a16="http://schemas.microsoft.com/office/drawing/2014/main" id="{5CA9E9E4-F986-3F60-8054-2B7FCA0171D8}"/>
              </a:ext>
            </a:extLst>
          </p:cNvPr>
          <p:cNvSpPr txBox="1"/>
          <p:nvPr/>
        </p:nvSpPr>
        <p:spPr>
          <a:xfrm>
            <a:off x="1011375" y="4443197"/>
            <a:ext cx="8554103" cy="523220"/>
          </a:xfrm>
          <a:prstGeom prst="rect">
            <a:avLst/>
          </a:prstGeom>
          <a:noFill/>
        </p:spPr>
        <p:txBody>
          <a:bodyPr wrap="square">
            <a:spAutoFit/>
          </a:bodyPr>
          <a:lstStyle/>
          <a:p>
            <a:r>
              <a:rPr lang="en-US" dirty="0">
                <a:solidFill>
                  <a:schemeClr val="bg1"/>
                </a:solidFill>
                <a:hlinkClick r:id="rId4"/>
              </a:rPr>
              <a:t>https://www.preceden.com/timelines/1076691-software-development-circle-for-music-app-timeline/d91754750a0423c7</a:t>
            </a:r>
            <a:r>
              <a:rPr lang="en-US" dirty="0">
                <a:solidFill>
                  <a:schemeClr val="bg1"/>
                </a:solidFill>
              </a:rPr>
              <a:t> </a:t>
            </a:r>
          </a:p>
        </p:txBody>
      </p:sp>
    </p:spTree>
    <p:extLst>
      <p:ext uri="{BB962C8B-B14F-4D97-AF65-F5344CB8AC3E}">
        <p14:creationId xmlns:p14="http://schemas.microsoft.com/office/powerpoint/2010/main" val="148809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99"/>
        <p:cNvGrpSpPr/>
        <p:nvPr/>
      </p:nvGrpSpPr>
      <p:grpSpPr>
        <a:xfrm>
          <a:off x="0" y="0"/>
          <a:ext cx="0" cy="0"/>
          <a:chOff x="0" y="0"/>
          <a:chExt cx="0" cy="0"/>
        </a:xfrm>
      </p:grpSpPr>
      <p:sp>
        <p:nvSpPr>
          <p:cNvPr id="1600" name="Google Shape;1600;p63"/>
          <p:cNvSpPr txBox="1">
            <a:spLocks noGrp="1"/>
          </p:cNvSpPr>
          <p:nvPr>
            <p:ph type="ctrTitle"/>
          </p:nvPr>
        </p:nvSpPr>
        <p:spPr>
          <a:xfrm>
            <a:off x="1887750" y="1981360"/>
            <a:ext cx="5368500" cy="101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1"/>
                </a:solidFill>
              </a:rPr>
              <a:t>T</a:t>
            </a:r>
            <a:r>
              <a:rPr lang="en" dirty="0">
                <a:solidFill>
                  <a:schemeClr val="accent2"/>
                </a:solidFill>
              </a:rPr>
              <a:t>H</a:t>
            </a:r>
            <a:r>
              <a:rPr lang="en" dirty="0">
                <a:solidFill>
                  <a:schemeClr val="accent3"/>
                </a:solidFill>
              </a:rPr>
              <a:t>A</a:t>
            </a:r>
            <a:r>
              <a:rPr lang="en" dirty="0">
                <a:solidFill>
                  <a:schemeClr val="accent4"/>
                </a:solidFill>
              </a:rPr>
              <a:t>N</a:t>
            </a:r>
            <a:r>
              <a:rPr lang="en" dirty="0">
                <a:solidFill>
                  <a:schemeClr val="accent5"/>
                </a:solidFill>
              </a:rPr>
              <a:t>K</a:t>
            </a:r>
            <a:r>
              <a:rPr lang="en" dirty="0">
                <a:solidFill>
                  <a:schemeClr val="accent6"/>
                </a:solidFill>
              </a:rPr>
              <a:t>S</a:t>
            </a:r>
            <a:endParaRPr dirty="0"/>
          </a:p>
        </p:txBody>
      </p:sp>
      <p:sp>
        <p:nvSpPr>
          <p:cNvPr id="1602" name="Google Shape;1602;p63"/>
          <p:cNvSpPr txBox="1"/>
          <p:nvPr/>
        </p:nvSpPr>
        <p:spPr>
          <a:xfrm>
            <a:off x="2569325" y="3772675"/>
            <a:ext cx="4005600" cy="2748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300"/>
              </a:spcAft>
              <a:buClr>
                <a:srgbClr val="000000"/>
              </a:buClr>
              <a:buSzPts val="1100"/>
              <a:buFont typeface="Arial"/>
              <a:buNone/>
            </a:pPr>
            <a:r>
              <a:rPr lang="en" b="1">
                <a:solidFill>
                  <a:schemeClr val="accent1"/>
                </a:solidFill>
                <a:latin typeface="Roboto"/>
                <a:ea typeface="Roboto"/>
                <a:cs typeface="Roboto"/>
                <a:sym typeface="Roboto"/>
              </a:rPr>
              <a:t>Please keep this slide for attribution </a:t>
            </a:r>
            <a:endParaRPr b="1">
              <a:solidFill>
                <a:schemeClr val="accent1"/>
              </a:solidFill>
              <a:latin typeface="Roboto"/>
              <a:ea typeface="Roboto"/>
              <a:cs typeface="Roboto"/>
              <a:sym typeface="Roboto"/>
            </a:endParaRPr>
          </a:p>
        </p:txBody>
      </p:sp>
      <p:sp>
        <p:nvSpPr>
          <p:cNvPr id="1614" name="Google Shape;1614;p63"/>
          <p:cNvSpPr/>
          <p:nvPr/>
        </p:nvSpPr>
        <p:spPr>
          <a:xfrm>
            <a:off x="11865675" y="1028350"/>
            <a:ext cx="40050" cy="1252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62">
          <a:extLst>
            <a:ext uri="{FF2B5EF4-FFF2-40B4-BE49-F238E27FC236}">
              <a16:creationId xmlns:a16="http://schemas.microsoft.com/office/drawing/2014/main" id="{03E487DE-8E86-390C-617C-1F2F0555631E}"/>
            </a:ext>
          </a:extLst>
        </p:cNvPr>
        <p:cNvGrpSpPr/>
        <p:nvPr/>
      </p:nvGrpSpPr>
      <p:grpSpPr>
        <a:xfrm>
          <a:off x="0" y="0"/>
          <a:ext cx="0" cy="0"/>
          <a:chOff x="0" y="0"/>
          <a:chExt cx="0" cy="0"/>
        </a:xfrm>
      </p:grpSpPr>
      <p:sp>
        <p:nvSpPr>
          <p:cNvPr id="863" name="Google Shape;863;p37">
            <a:extLst>
              <a:ext uri="{FF2B5EF4-FFF2-40B4-BE49-F238E27FC236}">
                <a16:creationId xmlns:a16="http://schemas.microsoft.com/office/drawing/2014/main" id="{F5A7CA59-1618-6D44-3873-EF94C2EF0754}"/>
              </a:ext>
            </a:extLst>
          </p:cNvPr>
          <p:cNvSpPr txBox="1">
            <a:spLocks noGrp="1"/>
          </p:cNvSpPr>
          <p:nvPr>
            <p:ph type="title"/>
          </p:nvPr>
        </p:nvSpPr>
        <p:spPr>
          <a:xfrm>
            <a:off x="5773197" y="619679"/>
            <a:ext cx="214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864" name="Google Shape;864;p37">
            <a:extLst>
              <a:ext uri="{FF2B5EF4-FFF2-40B4-BE49-F238E27FC236}">
                <a16:creationId xmlns:a16="http://schemas.microsoft.com/office/drawing/2014/main" id="{A7E25EC4-4797-90DE-A18D-EBF97A643D24}"/>
              </a:ext>
            </a:extLst>
          </p:cNvPr>
          <p:cNvSpPr txBox="1">
            <a:spLocks noGrp="1"/>
          </p:cNvSpPr>
          <p:nvPr>
            <p:ph type="body" idx="1"/>
          </p:nvPr>
        </p:nvSpPr>
        <p:spPr>
          <a:xfrm>
            <a:off x="5040617" y="1395774"/>
            <a:ext cx="3524735" cy="2719025"/>
          </a:xfrm>
          <a:prstGeom prst="rect">
            <a:avLst/>
          </a:prstGeom>
        </p:spPr>
        <p:txBody>
          <a:bodyPr spcFirstLastPara="1" wrap="square" lIns="91425" tIns="91425" rIns="91425" bIns="91425" anchor="t" anchorCtr="0">
            <a:noAutofit/>
          </a:bodyPr>
          <a:lstStyle/>
          <a:p>
            <a:r>
              <a:rPr lang="en-US" sz="1800" dirty="0">
                <a:solidFill>
                  <a:schemeClr val="bg1"/>
                </a:solidFill>
              </a:rPr>
              <a:t>Zing MP3 </a:t>
            </a:r>
            <a:r>
              <a:rPr lang="en-US" sz="1800" dirty="0" err="1">
                <a:solidFill>
                  <a:schemeClr val="bg1"/>
                </a:solidFill>
              </a:rPr>
              <a:t>cho</a:t>
            </a:r>
            <a:r>
              <a:rPr lang="en-US" sz="1800" dirty="0">
                <a:solidFill>
                  <a:schemeClr val="bg1"/>
                </a:solidFill>
              </a:rPr>
              <a:t> </a:t>
            </a:r>
            <a:r>
              <a:rPr lang="en-US" sz="1800" dirty="0" err="1">
                <a:solidFill>
                  <a:schemeClr val="bg1"/>
                </a:solidFill>
              </a:rPr>
              <a:t>phép</a:t>
            </a:r>
            <a:r>
              <a:rPr lang="en-US" sz="1800" dirty="0">
                <a:solidFill>
                  <a:schemeClr val="bg1"/>
                </a:solidFill>
              </a:rPr>
              <a:t> </a:t>
            </a:r>
            <a:r>
              <a:rPr lang="en-US" sz="1800" dirty="0" err="1">
                <a:solidFill>
                  <a:schemeClr val="bg1"/>
                </a:solidFill>
              </a:rPr>
              <a:t>nghệ</a:t>
            </a:r>
            <a:r>
              <a:rPr lang="en-US" sz="1800" dirty="0">
                <a:solidFill>
                  <a:schemeClr val="bg1"/>
                </a:solidFill>
              </a:rPr>
              <a:t> </a:t>
            </a:r>
            <a:r>
              <a:rPr lang="en-US" sz="1800" dirty="0" err="1">
                <a:solidFill>
                  <a:schemeClr val="bg1"/>
                </a:solidFill>
              </a:rPr>
              <a:t>sĩ</a:t>
            </a:r>
            <a:r>
              <a:rPr lang="en-US" sz="1800" dirty="0">
                <a:solidFill>
                  <a:schemeClr val="bg1"/>
                </a:solidFill>
              </a:rPr>
              <a:t> </a:t>
            </a:r>
            <a:r>
              <a:rPr lang="en-US" sz="1800" dirty="0" err="1">
                <a:solidFill>
                  <a:schemeClr val="bg1"/>
                </a:solidFill>
              </a:rPr>
              <a:t>đăng</a:t>
            </a:r>
            <a:r>
              <a:rPr lang="en-US" sz="1800" dirty="0">
                <a:solidFill>
                  <a:schemeClr val="bg1"/>
                </a:solidFill>
              </a:rPr>
              <a:t> </a:t>
            </a:r>
            <a:r>
              <a:rPr lang="en-US" sz="1800" dirty="0" err="1">
                <a:solidFill>
                  <a:schemeClr val="bg1"/>
                </a:solidFill>
              </a:rPr>
              <a:t>tải</a:t>
            </a:r>
            <a:r>
              <a:rPr lang="en-US" sz="1800" dirty="0">
                <a:solidFill>
                  <a:schemeClr val="bg1"/>
                </a:solidFill>
              </a:rPr>
              <a:t> </a:t>
            </a:r>
            <a:r>
              <a:rPr lang="en-US" sz="1800" dirty="0" err="1">
                <a:solidFill>
                  <a:schemeClr val="bg1"/>
                </a:solidFill>
              </a:rPr>
              <a:t>sản</a:t>
            </a:r>
            <a:r>
              <a:rPr lang="en-US" sz="1800" dirty="0">
                <a:solidFill>
                  <a:schemeClr val="bg1"/>
                </a:solidFill>
              </a:rPr>
              <a:t> </a:t>
            </a:r>
            <a:r>
              <a:rPr lang="en-US" sz="1800" dirty="0" err="1">
                <a:solidFill>
                  <a:schemeClr val="bg1"/>
                </a:solidFill>
              </a:rPr>
              <a:t>phẩm</a:t>
            </a:r>
            <a:r>
              <a:rPr lang="en-US" sz="1800" dirty="0">
                <a:solidFill>
                  <a:schemeClr val="bg1"/>
                </a:solidFill>
              </a:rPr>
              <a:t> </a:t>
            </a:r>
            <a:r>
              <a:rPr lang="en-US" sz="1800" dirty="0" err="1">
                <a:solidFill>
                  <a:schemeClr val="bg1"/>
                </a:solidFill>
              </a:rPr>
              <a:t>âm</a:t>
            </a:r>
            <a:r>
              <a:rPr lang="en-US" sz="1800" dirty="0">
                <a:solidFill>
                  <a:schemeClr val="bg1"/>
                </a:solidFill>
              </a:rPr>
              <a:t> </a:t>
            </a:r>
            <a:r>
              <a:rPr lang="en-US" sz="1800" dirty="0" err="1">
                <a:solidFill>
                  <a:schemeClr val="bg1"/>
                </a:solidFill>
              </a:rPr>
              <a:t>nhạc</a:t>
            </a:r>
            <a:r>
              <a:rPr lang="en-US" sz="1800" dirty="0">
                <a:solidFill>
                  <a:schemeClr val="bg1"/>
                </a:solidFill>
              </a:rPr>
              <a:t>.</a:t>
            </a:r>
          </a:p>
        </p:txBody>
      </p:sp>
      <p:sp>
        <p:nvSpPr>
          <p:cNvPr id="865" name="Google Shape;865;p37">
            <a:extLst>
              <a:ext uri="{FF2B5EF4-FFF2-40B4-BE49-F238E27FC236}">
                <a16:creationId xmlns:a16="http://schemas.microsoft.com/office/drawing/2014/main" id="{D79DDF36-9EDA-B355-5554-7EA9DCB99B40}"/>
              </a:ext>
            </a:extLst>
          </p:cNvPr>
          <p:cNvSpPr txBox="1">
            <a:spLocks noGrp="1"/>
          </p:cNvSpPr>
          <p:nvPr>
            <p:ph type="body" idx="2"/>
          </p:nvPr>
        </p:nvSpPr>
        <p:spPr>
          <a:xfrm>
            <a:off x="877162" y="1395774"/>
            <a:ext cx="3226221" cy="2326119"/>
          </a:xfrm>
          <a:prstGeom prst="rect">
            <a:avLst/>
          </a:prstGeom>
        </p:spPr>
        <p:txBody>
          <a:bodyPr spcFirstLastPara="1" wrap="square" lIns="91425" tIns="91425" rIns="91425" bIns="91425" anchor="t" anchorCtr="0">
            <a:noAutofit/>
          </a:bodyPr>
          <a:lstStyle/>
          <a:p>
            <a:pPr marL="285750" indent="-285750" algn="l">
              <a:lnSpc>
                <a:spcPct val="107000"/>
              </a:lnSpc>
              <a:spcAft>
                <a:spcPts val="800"/>
              </a:spcAft>
            </a:pPr>
            <a:r>
              <a:rPr lang="en-US" sz="1800" dirty="0" err="1">
                <a:solidFill>
                  <a:schemeClr val="bg1"/>
                </a:solidFill>
              </a:rPr>
              <a:t>Nghệ</a:t>
            </a:r>
            <a:r>
              <a:rPr lang="en-US" sz="1800" dirty="0">
                <a:solidFill>
                  <a:schemeClr val="bg1"/>
                </a:solidFill>
              </a:rPr>
              <a:t> </a:t>
            </a:r>
            <a:r>
              <a:rPr lang="en-US" sz="1800" dirty="0" err="1">
                <a:solidFill>
                  <a:schemeClr val="bg1"/>
                </a:solidFill>
              </a:rPr>
              <a:t>sĩ</a:t>
            </a:r>
            <a:r>
              <a:rPr lang="en-US" sz="1800" dirty="0">
                <a:solidFill>
                  <a:schemeClr val="bg1"/>
                </a:solidFill>
              </a:rPr>
              <a:t> </a:t>
            </a:r>
            <a:r>
              <a:rPr lang="en-US" sz="1800" dirty="0" err="1">
                <a:solidFill>
                  <a:schemeClr val="bg1"/>
                </a:solidFill>
              </a:rPr>
              <a:t>chưa</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nơi</a:t>
            </a:r>
            <a:r>
              <a:rPr lang="en-US" sz="1800" dirty="0">
                <a:solidFill>
                  <a:schemeClr val="bg1"/>
                </a:solidFill>
              </a:rPr>
              <a:t> </a:t>
            </a:r>
            <a:r>
              <a:rPr lang="en-US" sz="1800" dirty="0" err="1">
                <a:solidFill>
                  <a:schemeClr val="bg1"/>
                </a:solidFill>
              </a:rPr>
              <a:t>để</a:t>
            </a:r>
            <a:r>
              <a:rPr lang="en-US" sz="1800" dirty="0">
                <a:solidFill>
                  <a:schemeClr val="bg1"/>
                </a:solidFill>
              </a:rPr>
              <a:t> </a:t>
            </a:r>
            <a:r>
              <a:rPr lang="en-US" sz="1800" dirty="0" err="1">
                <a:solidFill>
                  <a:schemeClr val="bg1"/>
                </a:solidFill>
              </a:rPr>
              <a:t>đăng</a:t>
            </a:r>
            <a:r>
              <a:rPr lang="en-US" sz="1800" dirty="0">
                <a:solidFill>
                  <a:schemeClr val="bg1"/>
                </a:solidFill>
              </a:rPr>
              <a:t> </a:t>
            </a:r>
            <a:r>
              <a:rPr lang="en-US" sz="1800" dirty="0" err="1">
                <a:solidFill>
                  <a:schemeClr val="bg1"/>
                </a:solidFill>
              </a:rPr>
              <a:t>tải</a:t>
            </a:r>
            <a:r>
              <a:rPr lang="en-US" sz="1800" dirty="0">
                <a:solidFill>
                  <a:schemeClr val="bg1"/>
                </a:solidFill>
              </a:rPr>
              <a:t> </a:t>
            </a:r>
            <a:r>
              <a:rPr lang="en-US" sz="1800" dirty="0" err="1">
                <a:solidFill>
                  <a:schemeClr val="bg1"/>
                </a:solidFill>
              </a:rPr>
              <a:t>các</a:t>
            </a:r>
            <a:r>
              <a:rPr lang="en-US" sz="1800" dirty="0">
                <a:solidFill>
                  <a:schemeClr val="bg1"/>
                </a:solidFill>
              </a:rPr>
              <a:t> </a:t>
            </a:r>
            <a:r>
              <a:rPr lang="en-US" sz="1800" dirty="0" err="1">
                <a:solidFill>
                  <a:schemeClr val="bg1"/>
                </a:solidFill>
              </a:rPr>
              <a:t>sản</a:t>
            </a:r>
            <a:r>
              <a:rPr lang="en-US" sz="1800" dirty="0">
                <a:solidFill>
                  <a:schemeClr val="bg1"/>
                </a:solidFill>
              </a:rPr>
              <a:t> </a:t>
            </a:r>
            <a:r>
              <a:rPr lang="en-US" sz="1800" dirty="0" err="1">
                <a:solidFill>
                  <a:schemeClr val="bg1"/>
                </a:solidFill>
              </a:rPr>
              <a:t>phẩm</a:t>
            </a:r>
            <a:r>
              <a:rPr lang="en-US" sz="1800" dirty="0">
                <a:solidFill>
                  <a:schemeClr val="bg1"/>
                </a:solidFill>
              </a:rPr>
              <a:t> </a:t>
            </a:r>
            <a:r>
              <a:rPr lang="en-US" sz="1800" dirty="0" err="1">
                <a:solidFill>
                  <a:schemeClr val="bg1"/>
                </a:solidFill>
              </a:rPr>
              <a:t>âm</a:t>
            </a:r>
            <a:r>
              <a:rPr lang="en-US" sz="1800" dirty="0">
                <a:solidFill>
                  <a:schemeClr val="bg1"/>
                </a:solidFill>
              </a:rPr>
              <a:t> </a:t>
            </a:r>
            <a:r>
              <a:rPr lang="en-US" sz="1800" dirty="0" err="1">
                <a:solidFill>
                  <a:schemeClr val="bg1"/>
                </a:solidFill>
              </a:rPr>
              <a:t>nhạc</a:t>
            </a:r>
            <a:r>
              <a:rPr lang="en-US" sz="1800" dirty="0">
                <a:solidFill>
                  <a:schemeClr val="bg1"/>
                </a:solidFill>
              </a:rPr>
              <a:t> </a:t>
            </a:r>
            <a:r>
              <a:rPr lang="en-US" sz="1800" dirty="0" err="1">
                <a:solidFill>
                  <a:schemeClr val="bg1"/>
                </a:solidFill>
              </a:rPr>
              <a:t>của</a:t>
            </a:r>
            <a:r>
              <a:rPr lang="en-US" sz="1800" dirty="0">
                <a:solidFill>
                  <a:schemeClr val="bg1"/>
                </a:solidFill>
              </a:rPr>
              <a:t> </a:t>
            </a:r>
            <a:r>
              <a:rPr lang="en-US" sz="1800" dirty="0" err="1">
                <a:solidFill>
                  <a:schemeClr val="bg1"/>
                </a:solidFill>
              </a:rPr>
              <a:t>bản</a:t>
            </a:r>
            <a:r>
              <a:rPr lang="en-US" sz="1800" dirty="0">
                <a:solidFill>
                  <a:schemeClr val="bg1"/>
                </a:solidFill>
              </a:rPr>
              <a:t> </a:t>
            </a:r>
            <a:r>
              <a:rPr lang="en-US" sz="1800" dirty="0" err="1">
                <a:solidFill>
                  <a:schemeClr val="bg1"/>
                </a:solidFill>
              </a:rPr>
              <a:t>thân</a:t>
            </a:r>
            <a:r>
              <a:rPr lang="en-US" sz="1800" dirty="0">
                <a:solidFill>
                  <a:schemeClr val="bg1"/>
                </a:solidFill>
              </a:rPr>
              <a:t>.</a:t>
            </a:r>
          </a:p>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Người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gặp</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khó</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khăn</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Người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nghệ</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sĩ</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a:t>
            </a: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0" marR="0" indent="0" algn="l">
              <a:lnSpc>
                <a:spcPct val="107000"/>
              </a:lnSpc>
              <a:spcBef>
                <a:spcPts val="0"/>
              </a:spcBef>
              <a:spcAft>
                <a:spcPts val="800"/>
              </a:spcAft>
              <a:buNone/>
            </a:pP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p:txBody>
      </p:sp>
      <p:sp>
        <p:nvSpPr>
          <p:cNvPr id="866" name="Google Shape;866;p37">
            <a:extLst>
              <a:ext uri="{FF2B5EF4-FFF2-40B4-BE49-F238E27FC236}">
                <a16:creationId xmlns:a16="http://schemas.microsoft.com/office/drawing/2014/main" id="{55A73469-AF76-3904-6A67-96263A586B3A}"/>
              </a:ext>
            </a:extLst>
          </p:cNvPr>
          <p:cNvSpPr txBox="1">
            <a:spLocks noGrp="1"/>
          </p:cNvSpPr>
          <p:nvPr>
            <p:ph type="title" idx="3"/>
          </p:nvPr>
        </p:nvSpPr>
        <p:spPr>
          <a:xfrm>
            <a:off x="1460485" y="635510"/>
            <a:ext cx="214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grpSp>
        <p:nvGrpSpPr>
          <p:cNvPr id="874" name="Google Shape;874;p37">
            <a:extLst>
              <a:ext uri="{FF2B5EF4-FFF2-40B4-BE49-F238E27FC236}">
                <a16:creationId xmlns:a16="http://schemas.microsoft.com/office/drawing/2014/main" id="{905B4E48-9432-38D8-6170-1E83DB45A117}"/>
              </a:ext>
            </a:extLst>
          </p:cNvPr>
          <p:cNvGrpSpPr/>
          <p:nvPr/>
        </p:nvGrpSpPr>
        <p:grpSpPr>
          <a:xfrm>
            <a:off x="4524300" y="1242225"/>
            <a:ext cx="95400" cy="3116250"/>
            <a:chOff x="4524300" y="1013625"/>
            <a:chExt cx="95400" cy="3116250"/>
          </a:xfrm>
        </p:grpSpPr>
        <p:sp>
          <p:nvSpPr>
            <p:cNvPr id="875" name="Google Shape;875;p37">
              <a:extLst>
                <a:ext uri="{FF2B5EF4-FFF2-40B4-BE49-F238E27FC236}">
                  <a16:creationId xmlns:a16="http://schemas.microsoft.com/office/drawing/2014/main" id="{11D430CF-5115-1A4F-F84B-61BF56F8509D}"/>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a:extLst>
                <a:ext uri="{FF2B5EF4-FFF2-40B4-BE49-F238E27FC236}">
                  <a16:creationId xmlns:a16="http://schemas.microsoft.com/office/drawing/2014/main" id="{14478007-C1D8-EDA1-417D-DF9EB142CA27}"/>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a:extLst>
                <a:ext uri="{FF2B5EF4-FFF2-40B4-BE49-F238E27FC236}">
                  <a16:creationId xmlns:a16="http://schemas.microsoft.com/office/drawing/2014/main" id="{191DCC9C-4BAA-A614-ADE3-1BE3DF1BE0A3}"/>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a:extLst>
                <a:ext uri="{FF2B5EF4-FFF2-40B4-BE49-F238E27FC236}">
                  <a16:creationId xmlns:a16="http://schemas.microsoft.com/office/drawing/2014/main" id="{64080D53-6DB4-A2D6-A5FB-D84E0BFAAF4A}"/>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a:extLst>
                <a:ext uri="{FF2B5EF4-FFF2-40B4-BE49-F238E27FC236}">
                  <a16:creationId xmlns:a16="http://schemas.microsoft.com/office/drawing/2014/main" id="{4FC6BC65-D921-B40A-18C0-AC1DA7FC792D}"/>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a:extLst>
                <a:ext uri="{FF2B5EF4-FFF2-40B4-BE49-F238E27FC236}">
                  <a16:creationId xmlns:a16="http://schemas.microsoft.com/office/drawing/2014/main" id="{1A8319E6-2077-FD3B-426D-8A58CD88A74F}"/>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275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000"/>
                                        <p:tgtEl>
                                          <p:spTgt spid="866"/>
                                        </p:tgtEl>
                                      </p:cBhvr>
                                    </p:animEffect>
                                    <p:anim calcmode="lin" valueType="num">
                                      <p:cBhvr>
                                        <p:cTn id="8" dur="1000" fill="hold"/>
                                        <p:tgtEl>
                                          <p:spTgt spid="866"/>
                                        </p:tgtEl>
                                        <p:attrNameLst>
                                          <p:attrName>ppt_x</p:attrName>
                                        </p:attrNameLst>
                                      </p:cBhvr>
                                      <p:tavLst>
                                        <p:tav tm="0">
                                          <p:val>
                                            <p:strVal val="#ppt_x"/>
                                          </p:val>
                                        </p:tav>
                                        <p:tav tm="100000">
                                          <p:val>
                                            <p:strVal val="#ppt_x"/>
                                          </p:val>
                                        </p:tav>
                                      </p:tavLst>
                                    </p:anim>
                                    <p:anim calcmode="lin" valueType="num">
                                      <p:cBhvr>
                                        <p:cTn id="9" dur="1000" fill="hold"/>
                                        <p:tgtEl>
                                          <p:spTgt spid="86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63"/>
                                        </p:tgtEl>
                                        <p:attrNameLst>
                                          <p:attrName>style.visibility</p:attrName>
                                        </p:attrNameLst>
                                      </p:cBhvr>
                                      <p:to>
                                        <p:strVal val="visible"/>
                                      </p:to>
                                    </p:set>
                                    <p:animEffect transition="in" filter="fade">
                                      <p:cBhvr>
                                        <p:cTn id="12" dur="1000"/>
                                        <p:tgtEl>
                                          <p:spTgt spid="863"/>
                                        </p:tgtEl>
                                      </p:cBhvr>
                                    </p:animEffect>
                                    <p:anim calcmode="lin" valueType="num">
                                      <p:cBhvr>
                                        <p:cTn id="13" dur="1000" fill="hold"/>
                                        <p:tgtEl>
                                          <p:spTgt spid="863"/>
                                        </p:tgtEl>
                                        <p:attrNameLst>
                                          <p:attrName>ppt_x</p:attrName>
                                        </p:attrNameLst>
                                      </p:cBhvr>
                                      <p:tavLst>
                                        <p:tav tm="0">
                                          <p:val>
                                            <p:strVal val="#ppt_x"/>
                                          </p:val>
                                        </p:tav>
                                        <p:tav tm="100000">
                                          <p:val>
                                            <p:strVal val="#ppt_x"/>
                                          </p:val>
                                        </p:tav>
                                      </p:tavLst>
                                    </p:anim>
                                    <p:anim calcmode="lin" valueType="num">
                                      <p:cBhvr>
                                        <p:cTn id="14" dur="1000" fill="hold"/>
                                        <p:tgtEl>
                                          <p:spTgt spid="86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65">
                                            <p:txEl>
                                              <p:pRg st="0" end="0"/>
                                            </p:txEl>
                                          </p:spTgt>
                                        </p:tgtEl>
                                        <p:attrNameLst>
                                          <p:attrName>style.visibility</p:attrName>
                                        </p:attrNameLst>
                                      </p:cBhvr>
                                      <p:to>
                                        <p:strVal val="visible"/>
                                      </p:to>
                                    </p:set>
                                    <p:animEffect transition="in" filter="fade">
                                      <p:cBhvr>
                                        <p:cTn id="17" dur="1000"/>
                                        <p:tgtEl>
                                          <p:spTgt spid="865">
                                            <p:txEl>
                                              <p:pRg st="0" end="0"/>
                                            </p:txEl>
                                          </p:spTgt>
                                        </p:tgtEl>
                                      </p:cBhvr>
                                    </p:animEffect>
                                    <p:anim calcmode="lin" valueType="num">
                                      <p:cBhvr>
                                        <p:cTn id="18" dur="1000" fill="hold"/>
                                        <p:tgtEl>
                                          <p:spTgt spid="86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6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65">
                                            <p:txEl>
                                              <p:pRg st="1" end="1"/>
                                            </p:txEl>
                                          </p:spTgt>
                                        </p:tgtEl>
                                        <p:attrNameLst>
                                          <p:attrName>style.visibility</p:attrName>
                                        </p:attrNameLst>
                                      </p:cBhvr>
                                      <p:to>
                                        <p:strVal val="visible"/>
                                      </p:to>
                                    </p:set>
                                    <p:animEffect transition="in" filter="fade">
                                      <p:cBhvr>
                                        <p:cTn id="22" dur="1000"/>
                                        <p:tgtEl>
                                          <p:spTgt spid="865">
                                            <p:txEl>
                                              <p:pRg st="1" end="1"/>
                                            </p:txEl>
                                          </p:spTgt>
                                        </p:tgtEl>
                                      </p:cBhvr>
                                    </p:animEffect>
                                    <p:anim calcmode="lin" valueType="num">
                                      <p:cBhvr>
                                        <p:cTn id="23" dur="1000" fill="hold"/>
                                        <p:tgtEl>
                                          <p:spTgt spid="865">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865">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64">
                                            <p:txEl>
                                              <p:pRg st="0" end="0"/>
                                            </p:txEl>
                                          </p:spTgt>
                                        </p:tgtEl>
                                        <p:attrNameLst>
                                          <p:attrName>style.visibility</p:attrName>
                                        </p:attrNameLst>
                                      </p:cBhvr>
                                      <p:to>
                                        <p:strVal val="visible"/>
                                      </p:to>
                                    </p:set>
                                    <p:animEffect transition="in" filter="fade">
                                      <p:cBhvr>
                                        <p:cTn id="27" dur="1000"/>
                                        <p:tgtEl>
                                          <p:spTgt spid="864">
                                            <p:txEl>
                                              <p:pRg st="0" end="0"/>
                                            </p:txEl>
                                          </p:spTgt>
                                        </p:tgtEl>
                                      </p:cBhvr>
                                    </p:animEffect>
                                    <p:anim calcmode="lin" valueType="num">
                                      <p:cBhvr>
                                        <p:cTn id="28" dur="1000" fill="hold"/>
                                        <p:tgtEl>
                                          <p:spTgt spid="86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86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 grpId="0"/>
      <p:bldP spid="864" grpId="0" build="p"/>
      <p:bldP spid="865" grpId="0" build="p"/>
      <p:bldP spid="86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62">
          <a:extLst>
            <a:ext uri="{FF2B5EF4-FFF2-40B4-BE49-F238E27FC236}">
              <a16:creationId xmlns:a16="http://schemas.microsoft.com/office/drawing/2014/main" id="{444DC9AA-E259-9D24-3451-4647530B5B46}"/>
            </a:ext>
          </a:extLst>
        </p:cNvPr>
        <p:cNvGrpSpPr/>
        <p:nvPr/>
      </p:nvGrpSpPr>
      <p:grpSpPr>
        <a:xfrm>
          <a:off x="0" y="0"/>
          <a:ext cx="0" cy="0"/>
          <a:chOff x="0" y="0"/>
          <a:chExt cx="0" cy="0"/>
        </a:xfrm>
      </p:grpSpPr>
      <p:sp>
        <p:nvSpPr>
          <p:cNvPr id="863" name="Google Shape;863;p37">
            <a:extLst>
              <a:ext uri="{FF2B5EF4-FFF2-40B4-BE49-F238E27FC236}">
                <a16:creationId xmlns:a16="http://schemas.microsoft.com/office/drawing/2014/main" id="{237735FE-22F7-7544-3E95-BCB9E74CFC91}"/>
              </a:ext>
            </a:extLst>
          </p:cNvPr>
          <p:cNvSpPr txBox="1">
            <a:spLocks noGrp="1"/>
          </p:cNvSpPr>
          <p:nvPr>
            <p:ph type="title"/>
          </p:nvPr>
        </p:nvSpPr>
        <p:spPr>
          <a:xfrm>
            <a:off x="5773197" y="619679"/>
            <a:ext cx="214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864" name="Google Shape;864;p37">
            <a:extLst>
              <a:ext uri="{FF2B5EF4-FFF2-40B4-BE49-F238E27FC236}">
                <a16:creationId xmlns:a16="http://schemas.microsoft.com/office/drawing/2014/main" id="{231F3C33-5D8C-870A-2D84-007E7A7A8B77}"/>
              </a:ext>
            </a:extLst>
          </p:cNvPr>
          <p:cNvSpPr txBox="1">
            <a:spLocks noGrp="1"/>
          </p:cNvSpPr>
          <p:nvPr>
            <p:ph type="body" idx="1"/>
          </p:nvPr>
        </p:nvSpPr>
        <p:spPr>
          <a:xfrm>
            <a:off x="5040617" y="1395774"/>
            <a:ext cx="3524735" cy="2719025"/>
          </a:xfrm>
          <a:prstGeom prst="rect">
            <a:avLst/>
          </a:prstGeom>
        </p:spPr>
        <p:txBody>
          <a:bodyPr spcFirstLastPara="1" wrap="square" lIns="91425" tIns="91425" rIns="91425" bIns="91425" anchor="t" anchorCtr="0">
            <a:noAutofit/>
          </a:bodyPr>
          <a:lstStyle/>
          <a:p>
            <a:pPr marL="139700" indent="0" algn="l">
              <a:buNone/>
            </a:pPr>
            <a:r>
              <a:rPr lang="en-US" sz="1800" dirty="0">
                <a:solidFill>
                  <a:schemeClr val="bg1"/>
                </a:solidFill>
              </a:rPr>
              <a:t>Zing MP3:</a:t>
            </a:r>
          </a:p>
          <a:p>
            <a:pPr algn="l"/>
            <a:r>
              <a:rPr lang="en-US" sz="1800" dirty="0" err="1">
                <a:solidFill>
                  <a:schemeClr val="bg1"/>
                </a:solidFill>
              </a:rPr>
              <a:t>Hợp</a:t>
            </a:r>
            <a:r>
              <a:rPr lang="en-US" sz="1800" dirty="0">
                <a:solidFill>
                  <a:schemeClr val="bg1"/>
                </a:solidFill>
              </a:rPr>
              <a:t> </a:t>
            </a:r>
            <a:r>
              <a:rPr lang="en-US" sz="1800" dirty="0" err="1">
                <a:solidFill>
                  <a:schemeClr val="bg1"/>
                </a:solidFill>
              </a:rPr>
              <a:t>tác</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các</a:t>
            </a:r>
            <a:r>
              <a:rPr lang="en-US" sz="1800" dirty="0">
                <a:solidFill>
                  <a:schemeClr val="bg1"/>
                </a:solidFill>
              </a:rPr>
              <a:t> </a:t>
            </a:r>
            <a:r>
              <a:rPr lang="en-US" sz="1800" dirty="0" err="1">
                <a:solidFill>
                  <a:schemeClr val="bg1"/>
                </a:solidFill>
              </a:rPr>
              <a:t>tổ</a:t>
            </a:r>
            <a:r>
              <a:rPr lang="en-US" sz="1800" dirty="0">
                <a:solidFill>
                  <a:schemeClr val="bg1"/>
                </a:solidFill>
              </a:rPr>
              <a:t> </a:t>
            </a:r>
            <a:r>
              <a:rPr lang="en-US" sz="1800" dirty="0" err="1">
                <a:solidFill>
                  <a:schemeClr val="bg1"/>
                </a:solidFill>
              </a:rPr>
              <a:t>chức</a:t>
            </a:r>
            <a:r>
              <a:rPr lang="en-US" sz="1800" dirty="0">
                <a:solidFill>
                  <a:schemeClr val="bg1"/>
                </a:solidFill>
              </a:rPr>
              <a:t> </a:t>
            </a:r>
            <a:r>
              <a:rPr lang="en-US" sz="1800" dirty="0" err="1">
                <a:solidFill>
                  <a:schemeClr val="bg1"/>
                </a:solidFill>
              </a:rPr>
              <a:t>quản</a:t>
            </a:r>
            <a:r>
              <a:rPr lang="en-US" sz="1800" dirty="0">
                <a:solidFill>
                  <a:schemeClr val="bg1"/>
                </a:solidFill>
              </a:rPr>
              <a:t> </a:t>
            </a:r>
            <a:r>
              <a:rPr lang="en-US" sz="1800" dirty="0" err="1">
                <a:solidFill>
                  <a:schemeClr val="bg1"/>
                </a:solidFill>
              </a:rPr>
              <a:t>lý</a:t>
            </a:r>
            <a:r>
              <a:rPr lang="en-US" sz="1800" dirty="0">
                <a:solidFill>
                  <a:schemeClr val="bg1"/>
                </a:solidFill>
              </a:rPr>
              <a:t> </a:t>
            </a:r>
            <a:r>
              <a:rPr lang="en-US" sz="1800" dirty="0" err="1">
                <a:solidFill>
                  <a:schemeClr val="bg1"/>
                </a:solidFill>
              </a:rPr>
              <a:t>bản</a:t>
            </a:r>
            <a:r>
              <a:rPr lang="en-US" sz="1800" dirty="0">
                <a:solidFill>
                  <a:schemeClr val="bg1"/>
                </a:solidFill>
              </a:rPr>
              <a:t> </a:t>
            </a:r>
            <a:r>
              <a:rPr lang="en-US" sz="1800" dirty="0" err="1">
                <a:solidFill>
                  <a:schemeClr val="bg1"/>
                </a:solidFill>
              </a:rPr>
              <a:t>quyền</a:t>
            </a:r>
            <a:r>
              <a:rPr lang="en-US" sz="1800" dirty="0">
                <a:solidFill>
                  <a:schemeClr val="bg1"/>
                </a:solidFill>
              </a:rPr>
              <a:t>.</a:t>
            </a:r>
          </a:p>
          <a:p>
            <a:pPr algn="l"/>
            <a:r>
              <a:rPr lang="en-US" sz="1800" dirty="0" err="1">
                <a:solidFill>
                  <a:schemeClr val="bg1"/>
                </a:solidFill>
              </a:rPr>
              <a:t>Sử</a:t>
            </a:r>
            <a:r>
              <a:rPr lang="en-US" sz="1800" dirty="0">
                <a:solidFill>
                  <a:schemeClr val="bg1"/>
                </a:solidFill>
              </a:rPr>
              <a:t> </a:t>
            </a:r>
            <a:r>
              <a:rPr lang="en-US" sz="1800" dirty="0" err="1">
                <a:solidFill>
                  <a:schemeClr val="bg1"/>
                </a:solidFill>
              </a:rPr>
              <a:t>dụng</a:t>
            </a:r>
            <a:r>
              <a:rPr lang="en-US" sz="1800" dirty="0">
                <a:solidFill>
                  <a:schemeClr val="bg1"/>
                </a:solidFill>
              </a:rPr>
              <a:t> </a:t>
            </a:r>
            <a:r>
              <a:rPr lang="en-US" sz="1800" dirty="0" err="1">
                <a:solidFill>
                  <a:schemeClr val="bg1"/>
                </a:solidFill>
              </a:rPr>
              <a:t>công</a:t>
            </a:r>
            <a:r>
              <a:rPr lang="en-US" sz="1800" dirty="0">
                <a:solidFill>
                  <a:schemeClr val="bg1"/>
                </a:solidFill>
              </a:rPr>
              <a:t> </a:t>
            </a:r>
            <a:r>
              <a:rPr lang="en-US" sz="1800" dirty="0" err="1">
                <a:solidFill>
                  <a:schemeClr val="bg1"/>
                </a:solidFill>
              </a:rPr>
              <a:t>nghệ</a:t>
            </a:r>
            <a:r>
              <a:rPr lang="en-US" sz="1800" dirty="0">
                <a:solidFill>
                  <a:schemeClr val="bg1"/>
                </a:solidFill>
              </a:rPr>
              <a:t> </a:t>
            </a:r>
            <a:r>
              <a:rPr lang="en-US" sz="1800" dirty="0" err="1">
                <a:solidFill>
                  <a:schemeClr val="bg1"/>
                </a:solidFill>
              </a:rPr>
              <a:t>để</a:t>
            </a:r>
            <a:r>
              <a:rPr lang="en-US" sz="1800" dirty="0">
                <a:solidFill>
                  <a:schemeClr val="bg1"/>
                </a:solidFill>
              </a:rPr>
              <a:t> </a:t>
            </a:r>
            <a:r>
              <a:rPr lang="en-US" sz="1800" dirty="0" err="1">
                <a:solidFill>
                  <a:schemeClr val="bg1"/>
                </a:solidFill>
              </a:rPr>
              <a:t>phát</a:t>
            </a:r>
            <a:r>
              <a:rPr lang="en-US" sz="1800" dirty="0">
                <a:solidFill>
                  <a:schemeClr val="bg1"/>
                </a:solidFill>
              </a:rPr>
              <a:t> </a:t>
            </a:r>
            <a:r>
              <a:rPr lang="en-US" sz="1800" dirty="0" err="1">
                <a:solidFill>
                  <a:schemeClr val="bg1"/>
                </a:solidFill>
              </a:rPr>
              <a:t>hiện</a:t>
            </a:r>
            <a:r>
              <a:rPr lang="en-US" sz="1800" dirty="0">
                <a:solidFill>
                  <a:schemeClr val="bg1"/>
                </a:solidFill>
              </a:rPr>
              <a:t> vi </a:t>
            </a:r>
            <a:r>
              <a:rPr lang="en-US" sz="1800" dirty="0" err="1">
                <a:solidFill>
                  <a:schemeClr val="bg1"/>
                </a:solidFill>
              </a:rPr>
              <a:t>phạm</a:t>
            </a:r>
            <a:r>
              <a:rPr lang="en-US" sz="1800" dirty="0">
                <a:solidFill>
                  <a:schemeClr val="bg1"/>
                </a:solidFill>
              </a:rPr>
              <a:t> </a:t>
            </a:r>
            <a:r>
              <a:rPr lang="en-US" sz="1800" dirty="0" err="1">
                <a:solidFill>
                  <a:schemeClr val="bg1"/>
                </a:solidFill>
              </a:rPr>
              <a:t>bản</a:t>
            </a:r>
            <a:r>
              <a:rPr lang="en-US" sz="1800" dirty="0">
                <a:solidFill>
                  <a:schemeClr val="bg1"/>
                </a:solidFill>
              </a:rPr>
              <a:t> </a:t>
            </a:r>
            <a:r>
              <a:rPr lang="en-US" sz="1800" dirty="0" err="1">
                <a:solidFill>
                  <a:schemeClr val="bg1"/>
                </a:solidFill>
              </a:rPr>
              <a:t>quyền</a:t>
            </a:r>
            <a:r>
              <a:rPr lang="en-US" sz="1800" dirty="0">
                <a:solidFill>
                  <a:schemeClr val="bg1"/>
                </a:solidFill>
              </a:rPr>
              <a:t>.</a:t>
            </a:r>
          </a:p>
          <a:p>
            <a:pPr algn="l"/>
            <a:r>
              <a:rPr lang="en-US" sz="1800" dirty="0" err="1">
                <a:solidFill>
                  <a:schemeClr val="bg1"/>
                </a:solidFill>
              </a:rPr>
              <a:t>Nâng</a:t>
            </a:r>
            <a:r>
              <a:rPr lang="en-US" sz="1800" dirty="0">
                <a:solidFill>
                  <a:schemeClr val="bg1"/>
                </a:solidFill>
              </a:rPr>
              <a:t> </a:t>
            </a:r>
            <a:r>
              <a:rPr lang="en-US" sz="1800" dirty="0" err="1">
                <a:solidFill>
                  <a:schemeClr val="bg1"/>
                </a:solidFill>
              </a:rPr>
              <a:t>cao</a:t>
            </a:r>
            <a:r>
              <a:rPr lang="en-US" sz="1800" dirty="0">
                <a:solidFill>
                  <a:schemeClr val="bg1"/>
                </a:solidFill>
              </a:rPr>
              <a:t> </a:t>
            </a:r>
            <a:r>
              <a:rPr lang="en-US" sz="1800" dirty="0" err="1">
                <a:solidFill>
                  <a:schemeClr val="bg1"/>
                </a:solidFill>
              </a:rPr>
              <a:t>nhận</a:t>
            </a:r>
            <a:r>
              <a:rPr lang="en-US" sz="1800" dirty="0">
                <a:solidFill>
                  <a:schemeClr val="bg1"/>
                </a:solidFill>
              </a:rPr>
              <a:t> </a:t>
            </a:r>
            <a:r>
              <a:rPr lang="en-US" sz="1800" dirty="0" err="1">
                <a:solidFill>
                  <a:schemeClr val="bg1"/>
                </a:solidFill>
              </a:rPr>
              <a:t>thức</a:t>
            </a:r>
            <a:r>
              <a:rPr lang="en-US" sz="1800" dirty="0">
                <a:solidFill>
                  <a:schemeClr val="bg1"/>
                </a:solidFill>
              </a:rPr>
              <a:t> </a:t>
            </a:r>
            <a:r>
              <a:rPr lang="en-US" sz="1800" dirty="0" err="1">
                <a:solidFill>
                  <a:schemeClr val="bg1"/>
                </a:solidFill>
              </a:rPr>
              <a:t>về</a:t>
            </a:r>
            <a:r>
              <a:rPr lang="en-US" sz="1800" dirty="0">
                <a:solidFill>
                  <a:schemeClr val="bg1"/>
                </a:solidFill>
              </a:rPr>
              <a:t> </a:t>
            </a:r>
            <a:r>
              <a:rPr lang="en-US" sz="1800" dirty="0" err="1">
                <a:solidFill>
                  <a:schemeClr val="bg1"/>
                </a:solidFill>
              </a:rPr>
              <a:t>bản</a:t>
            </a:r>
            <a:r>
              <a:rPr lang="en-US" sz="1800" dirty="0">
                <a:solidFill>
                  <a:schemeClr val="bg1"/>
                </a:solidFill>
              </a:rPr>
              <a:t> </a:t>
            </a:r>
            <a:r>
              <a:rPr lang="en-US" sz="1800" dirty="0" err="1">
                <a:solidFill>
                  <a:schemeClr val="bg1"/>
                </a:solidFill>
              </a:rPr>
              <a:t>quyền</a:t>
            </a:r>
            <a:r>
              <a:rPr lang="en-US" sz="1800" dirty="0">
                <a:solidFill>
                  <a:schemeClr val="bg1"/>
                </a:solidFill>
              </a:rPr>
              <a:t>.</a:t>
            </a:r>
          </a:p>
          <a:p>
            <a:pPr algn="l"/>
            <a:r>
              <a:rPr lang="en-US" sz="1800" dirty="0" err="1">
                <a:solidFill>
                  <a:schemeClr val="bg1"/>
                </a:solidFill>
              </a:rPr>
              <a:t>Xử</a:t>
            </a:r>
            <a:r>
              <a:rPr lang="en-US" sz="1800" dirty="0">
                <a:solidFill>
                  <a:schemeClr val="bg1"/>
                </a:solidFill>
              </a:rPr>
              <a:t> </a:t>
            </a:r>
            <a:r>
              <a:rPr lang="en-US" sz="1800" dirty="0" err="1">
                <a:solidFill>
                  <a:schemeClr val="bg1"/>
                </a:solidFill>
              </a:rPr>
              <a:t>lý</a:t>
            </a:r>
            <a:r>
              <a:rPr lang="en-US" sz="1800" dirty="0">
                <a:solidFill>
                  <a:schemeClr val="bg1"/>
                </a:solidFill>
              </a:rPr>
              <a:t> vi </a:t>
            </a:r>
            <a:r>
              <a:rPr lang="en-US" sz="1800" dirty="0" err="1">
                <a:solidFill>
                  <a:schemeClr val="bg1"/>
                </a:solidFill>
              </a:rPr>
              <a:t>phạm</a:t>
            </a:r>
            <a:r>
              <a:rPr lang="en-US" sz="1800" dirty="0">
                <a:solidFill>
                  <a:schemeClr val="bg1"/>
                </a:solidFill>
              </a:rPr>
              <a:t> </a:t>
            </a:r>
            <a:r>
              <a:rPr lang="en-US" sz="1800" dirty="0" err="1">
                <a:solidFill>
                  <a:schemeClr val="bg1"/>
                </a:solidFill>
              </a:rPr>
              <a:t>bản</a:t>
            </a:r>
            <a:r>
              <a:rPr lang="en-US" sz="1800" dirty="0">
                <a:solidFill>
                  <a:schemeClr val="bg1"/>
                </a:solidFill>
              </a:rPr>
              <a:t> </a:t>
            </a:r>
            <a:r>
              <a:rPr lang="en-US" sz="1800" dirty="0" err="1">
                <a:solidFill>
                  <a:schemeClr val="bg1"/>
                </a:solidFill>
              </a:rPr>
              <a:t>quyền</a:t>
            </a:r>
            <a:r>
              <a:rPr lang="en-US" sz="1800" dirty="0">
                <a:solidFill>
                  <a:schemeClr val="bg1"/>
                </a:solidFill>
              </a:rPr>
              <a:t>.</a:t>
            </a:r>
            <a:endParaRPr lang="en-US" dirty="0">
              <a:solidFill>
                <a:schemeClr val="bg1"/>
              </a:solidFill>
            </a:endParaRPr>
          </a:p>
        </p:txBody>
      </p:sp>
      <p:sp>
        <p:nvSpPr>
          <p:cNvPr id="865" name="Google Shape;865;p37">
            <a:extLst>
              <a:ext uri="{FF2B5EF4-FFF2-40B4-BE49-F238E27FC236}">
                <a16:creationId xmlns:a16="http://schemas.microsoft.com/office/drawing/2014/main" id="{472C8DF1-BAD4-CEF8-CC4A-2EB3EA1013D1}"/>
              </a:ext>
            </a:extLst>
          </p:cNvPr>
          <p:cNvSpPr txBox="1">
            <a:spLocks noGrp="1"/>
          </p:cNvSpPr>
          <p:nvPr>
            <p:ph type="body" idx="2"/>
          </p:nvPr>
        </p:nvSpPr>
        <p:spPr>
          <a:xfrm>
            <a:off x="877162" y="1395774"/>
            <a:ext cx="3226221" cy="2326119"/>
          </a:xfrm>
          <a:prstGeom prst="rect">
            <a:avLst/>
          </a:prstGeom>
        </p:spPr>
        <p:txBody>
          <a:bodyPr spcFirstLastPara="1" wrap="square" lIns="91425" tIns="91425" rIns="91425" bIns="91425" anchor="t" anchorCtr="0">
            <a:noAutofit/>
          </a:bodyPr>
          <a:lstStyle/>
          <a:p>
            <a:pPr marL="285750" indent="-285750" algn="l">
              <a:lnSpc>
                <a:spcPct val="107000"/>
              </a:lnSpc>
              <a:spcAft>
                <a:spcPts val="800"/>
              </a:spcAft>
            </a:pPr>
            <a:r>
              <a:rPr lang="en-US" sz="1800" dirty="0" err="1">
                <a:solidFill>
                  <a:schemeClr val="bg1"/>
                </a:solidFill>
              </a:rPr>
              <a:t>Tình</a:t>
            </a:r>
            <a:r>
              <a:rPr lang="en-US" sz="1800" dirty="0">
                <a:solidFill>
                  <a:schemeClr val="bg1"/>
                </a:solidFill>
              </a:rPr>
              <a:t> </a:t>
            </a:r>
            <a:r>
              <a:rPr lang="en-US" sz="1800" dirty="0" err="1">
                <a:solidFill>
                  <a:schemeClr val="bg1"/>
                </a:solidFill>
              </a:rPr>
              <a:t>trạng</a:t>
            </a:r>
            <a:r>
              <a:rPr lang="en-US" sz="1800" dirty="0">
                <a:solidFill>
                  <a:schemeClr val="bg1"/>
                </a:solidFill>
              </a:rPr>
              <a:t> vi </a:t>
            </a:r>
            <a:r>
              <a:rPr lang="en-US" sz="1800" dirty="0" err="1">
                <a:solidFill>
                  <a:schemeClr val="bg1"/>
                </a:solidFill>
              </a:rPr>
              <a:t>phạm</a:t>
            </a:r>
            <a:r>
              <a:rPr lang="en-US" sz="1800" dirty="0">
                <a:solidFill>
                  <a:schemeClr val="bg1"/>
                </a:solidFill>
              </a:rPr>
              <a:t> </a:t>
            </a:r>
            <a:r>
              <a:rPr lang="en-US" sz="1800" dirty="0" err="1">
                <a:solidFill>
                  <a:schemeClr val="bg1"/>
                </a:solidFill>
              </a:rPr>
              <a:t>bản</a:t>
            </a:r>
            <a:r>
              <a:rPr lang="en-US" sz="1800" dirty="0">
                <a:solidFill>
                  <a:schemeClr val="bg1"/>
                </a:solidFill>
              </a:rPr>
              <a:t> </a:t>
            </a:r>
            <a:r>
              <a:rPr lang="en-US" sz="1800" dirty="0" err="1">
                <a:solidFill>
                  <a:schemeClr val="bg1"/>
                </a:solidFill>
              </a:rPr>
              <a:t>quyền</a:t>
            </a:r>
            <a:r>
              <a:rPr lang="en-US" sz="1800" dirty="0">
                <a:solidFill>
                  <a:schemeClr val="bg1"/>
                </a:solidFill>
              </a:rPr>
              <a:t> </a:t>
            </a:r>
            <a:r>
              <a:rPr lang="en-US" sz="1800" dirty="0" err="1">
                <a:solidFill>
                  <a:schemeClr val="bg1"/>
                </a:solidFill>
              </a:rPr>
              <a:t>âm</a:t>
            </a:r>
            <a:r>
              <a:rPr lang="en-US" sz="1800" dirty="0">
                <a:solidFill>
                  <a:schemeClr val="bg1"/>
                </a:solidFill>
              </a:rPr>
              <a:t> </a:t>
            </a:r>
            <a:r>
              <a:rPr lang="en-US" sz="1800" dirty="0" err="1">
                <a:solidFill>
                  <a:schemeClr val="bg1"/>
                </a:solidFill>
              </a:rPr>
              <a:t>nhạc</a:t>
            </a:r>
            <a:r>
              <a:rPr lang="en-US" sz="1800" dirty="0">
                <a:solidFill>
                  <a:schemeClr val="bg1"/>
                </a:solidFill>
              </a:rPr>
              <a:t> </a:t>
            </a:r>
          </a:p>
          <a:p>
            <a:pPr marL="285750" indent="-285750" algn="l">
              <a:lnSpc>
                <a:spcPct val="107000"/>
              </a:lnSpc>
              <a:spcAft>
                <a:spcPts val="800"/>
              </a:spcAft>
            </a:pP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Người</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gặp</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khó</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khăn</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Người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nghệ</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latin typeface="Roboto" panose="02000000000000000000" pitchFamily="2" charset="0"/>
                <a:ea typeface="Roboto" panose="02000000000000000000" pitchFamily="2" charset="0"/>
                <a:cs typeface="Roboto" panose="02000000000000000000" pitchFamily="2" charset="0"/>
              </a:rPr>
              <a:t>sĩ</a:t>
            </a:r>
            <a:r>
              <a:rPr lang="en-US" sz="1800" kern="100" dirty="0">
                <a:solidFill>
                  <a:schemeClr val="bg1"/>
                </a:solidFill>
                <a:latin typeface="Roboto" panose="02000000000000000000" pitchFamily="2" charset="0"/>
                <a:ea typeface="Roboto" panose="02000000000000000000" pitchFamily="2" charset="0"/>
                <a:cs typeface="Roboto" panose="02000000000000000000" pitchFamily="2" charset="0"/>
              </a:rPr>
              <a:t>.</a:t>
            </a: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0" marR="0" indent="0" algn="l">
              <a:lnSpc>
                <a:spcPct val="107000"/>
              </a:lnSpc>
              <a:spcBef>
                <a:spcPts val="0"/>
              </a:spcBef>
              <a:spcAft>
                <a:spcPts val="800"/>
              </a:spcAft>
              <a:buNone/>
            </a:pPr>
            <a:endPar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p:txBody>
      </p:sp>
      <p:sp>
        <p:nvSpPr>
          <p:cNvPr id="866" name="Google Shape;866;p37">
            <a:extLst>
              <a:ext uri="{FF2B5EF4-FFF2-40B4-BE49-F238E27FC236}">
                <a16:creationId xmlns:a16="http://schemas.microsoft.com/office/drawing/2014/main" id="{28E4BB37-80E2-0FB6-4871-E47D2785190E}"/>
              </a:ext>
            </a:extLst>
          </p:cNvPr>
          <p:cNvSpPr txBox="1">
            <a:spLocks noGrp="1"/>
          </p:cNvSpPr>
          <p:nvPr>
            <p:ph type="title" idx="3"/>
          </p:nvPr>
        </p:nvSpPr>
        <p:spPr>
          <a:xfrm>
            <a:off x="1460485" y="635510"/>
            <a:ext cx="2145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grpSp>
        <p:nvGrpSpPr>
          <p:cNvPr id="874" name="Google Shape;874;p37">
            <a:extLst>
              <a:ext uri="{FF2B5EF4-FFF2-40B4-BE49-F238E27FC236}">
                <a16:creationId xmlns:a16="http://schemas.microsoft.com/office/drawing/2014/main" id="{DA731F59-EA92-E7D5-C4C4-560DECF68AD5}"/>
              </a:ext>
            </a:extLst>
          </p:cNvPr>
          <p:cNvGrpSpPr/>
          <p:nvPr/>
        </p:nvGrpSpPr>
        <p:grpSpPr>
          <a:xfrm>
            <a:off x="4524300" y="1242225"/>
            <a:ext cx="95400" cy="3116250"/>
            <a:chOff x="4524300" y="1013625"/>
            <a:chExt cx="95400" cy="3116250"/>
          </a:xfrm>
        </p:grpSpPr>
        <p:sp>
          <p:nvSpPr>
            <p:cNvPr id="875" name="Google Shape;875;p37">
              <a:extLst>
                <a:ext uri="{FF2B5EF4-FFF2-40B4-BE49-F238E27FC236}">
                  <a16:creationId xmlns:a16="http://schemas.microsoft.com/office/drawing/2014/main" id="{076E7260-CA9A-9E9D-9CF5-2A9D87314751}"/>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a:extLst>
                <a:ext uri="{FF2B5EF4-FFF2-40B4-BE49-F238E27FC236}">
                  <a16:creationId xmlns:a16="http://schemas.microsoft.com/office/drawing/2014/main" id="{08F0B0CE-8FC4-2BD2-069F-D252750D0386}"/>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a:extLst>
                <a:ext uri="{FF2B5EF4-FFF2-40B4-BE49-F238E27FC236}">
                  <a16:creationId xmlns:a16="http://schemas.microsoft.com/office/drawing/2014/main" id="{A9CCEDC6-04BB-FB47-6A56-AE3170B57A96}"/>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a:extLst>
                <a:ext uri="{FF2B5EF4-FFF2-40B4-BE49-F238E27FC236}">
                  <a16:creationId xmlns:a16="http://schemas.microsoft.com/office/drawing/2014/main" id="{26BE0F8F-2F50-528A-6AEC-7EBC1DBB4B99}"/>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a:extLst>
                <a:ext uri="{FF2B5EF4-FFF2-40B4-BE49-F238E27FC236}">
                  <a16:creationId xmlns:a16="http://schemas.microsoft.com/office/drawing/2014/main" id="{26FECEC2-B439-5999-85F9-F9048F9F05BB}"/>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a:extLst>
                <a:ext uri="{FF2B5EF4-FFF2-40B4-BE49-F238E27FC236}">
                  <a16:creationId xmlns:a16="http://schemas.microsoft.com/office/drawing/2014/main" id="{51A0A73D-57B5-F841-2CAC-B677867901C3}"/>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4184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000"/>
                                        <p:tgtEl>
                                          <p:spTgt spid="866"/>
                                        </p:tgtEl>
                                      </p:cBhvr>
                                    </p:animEffect>
                                    <p:anim calcmode="lin" valueType="num">
                                      <p:cBhvr>
                                        <p:cTn id="8" dur="1000" fill="hold"/>
                                        <p:tgtEl>
                                          <p:spTgt spid="866"/>
                                        </p:tgtEl>
                                        <p:attrNameLst>
                                          <p:attrName>ppt_x</p:attrName>
                                        </p:attrNameLst>
                                      </p:cBhvr>
                                      <p:tavLst>
                                        <p:tav tm="0">
                                          <p:val>
                                            <p:strVal val="#ppt_x"/>
                                          </p:val>
                                        </p:tav>
                                        <p:tav tm="100000">
                                          <p:val>
                                            <p:strVal val="#ppt_x"/>
                                          </p:val>
                                        </p:tav>
                                      </p:tavLst>
                                    </p:anim>
                                    <p:anim calcmode="lin" valueType="num">
                                      <p:cBhvr>
                                        <p:cTn id="9" dur="1000" fill="hold"/>
                                        <p:tgtEl>
                                          <p:spTgt spid="86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63"/>
                                        </p:tgtEl>
                                        <p:attrNameLst>
                                          <p:attrName>style.visibility</p:attrName>
                                        </p:attrNameLst>
                                      </p:cBhvr>
                                      <p:to>
                                        <p:strVal val="visible"/>
                                      </p:to>
                                    </p:set>
                                    <p:animEffect transition="in" filter="fade">
                                      <p:cBhvr>
                                        <p:cTn id="12" dur="1000"/>
                                        <p:tgtEl>
                                          <p:spTgt spid="863"/>
                                        </p:tgtEl>
                                      </p:cBhvr>
                                    </p:animEffect>
                                    <p:anim calcmode="lin" valueType="num">
                                      <p:cBhvr>
                                        <p:cTn id="13" dur="1000" fill="hold"/>
                                        <p:tgtEl>
                                          <p:spTgt spid="863"/>
                                        </p:tgtEl>
                                        <p:attrNameLst>
                                          <p:attrName>ppt_x</p:attrName>
                                        </p:attrNameLst>
                                      </p:cBhvr>
                                      <p:tavLst>
                                        <p:tav tm="0">
                                          <p:val>
                                            <p:strVal val="#ppt_x"/>
                                          </p:val>
                                        </p:tav>
                                        <p:tav tm="100000">
                                          <p:val>
                                            <p:strVal val="#ppt_x"/>
                                          </p:val>
                                        </p:tav>
                                      </p:tavLst>
                                    </p:anim>
                                    <p:anim calcmode="lin" valueType="num">
                                      <p:cBhvr>
                                        <p:cTn id="14" dur="1000" fill="hold"/>
                                        <p:tgtEl>
                                          <p:spTgt spid="86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65">
                                            <p:txEl>
                                              <p:pRg st="0" end="0"/>
                                            </p:txEl>
                                          </p:spTgt>
                                        </p:tgtEl>
                                        <p:attrNameLst>
                                          <p:attrName>style.visibility</p:attrName>
                                        </p:attrNameLst>
                                      </p:cBhvr>
                                      <p:to>
                                        <p:strVal val="visible"/>
                                      </p:to>
                                    </p:set>
                                    <p:animEffect transition="in" filter="fade">
                                      <p:cBhvr>
                                        <p:cTn id="17" dur="1000"/>
                                        <p:tgtEl>
                                          <p:spTgt spid="865">
                                            <p:txEl>
                                              <p:pRg st="0" end="0"/>
                                            </p:txEl>
                                          </p:spTgt>
                                        </p:tgtEl>
                                      </p:cBhvr>
                                    </p:animEffect>
                                    <p:anim calcmode="lin" valueType="num">
                                      <p:cBhvr>
                                        <p:cTn id="18" dur="1000" fill="hold"/>
                                        <p:tgtEl>
                                          <p:spTgt spid="86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6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65">
                                            <p:txEl>
                                              <p:pRg st="1" end="1"/>
                                            </p:txEl>
                                          </p:spTgt>
                                        </p:tgtEl>
                                        <p:attrNameLst>
                                          <p:attrName>style.visibility</p:attrName>
                                        </p:attrNameLst>
                                      </p:cBhvr>
                                      <p:to>
                                        <p:strVal val="visible"/>
                                      </p:to>
                                    </p:set>
                                    <p:animEffect transition="in" filter="fade">
                                      <p:cBhvr>
                                        <p:cTn id="22" dur="1000"/>
                                        <p:tgtEl>
                                          <p:spTgt spid="865">
                                            <p:txEl>
                                              <p:pRg st="1" end="1"/>
                                            </p:txEl>
                                          </p:spTgt>
                                        </p:tgtEl>
                                      </p:cBhvr>
                                    </p:animEffect>
                                    <p:anim calcmode="lin" valueType="num">
                                      <p:cBhvr>
                                        <p:cTn id="23" dur="1000" fill="hold"/>
                                        <p:tgtEl>
                                          <p:spTgt spid="865">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865">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64">
                                            <p:txEl>
                                              <p:pRg st="0" end="0"/>
                                            </p:txEl>
                                          </p:spTgt>
                                        </p:tgtEl>
                                        <p:attrNameLst>
                                          <p:attrName>style.visibility</p:attrName>
                                        </p:attrNameLst>
                                      </p:cBhvr>
                                      <p:to>
                                        <p:strVal val="visible"/>
                                      </p:to>
                                    </p:set>
                                    <p:animEffect transition="in" filter="fade">
                                      <p:cBhvr>
                                        <p:cTn id="27" dur="1000"/>
                                        <p:tgtEl>
                                          <p:spTgt spid="864">
                                            <p:txEl>
                                              <p:pRg st="0" end="0"/>
                                            </p:txEl>
                                          </p:spTgt>
                                        </p:tgtEl>
                                      </p:cBhvr>
                                    </p:animEffect>
                                    <p:anim calcmode="lin" valueType="num">
                                      <p:cBhvr>
                                        <p:cTn id="28" dur="1000" fill="hold"/>
                                        <p:tgtEl>
                                          <p:spTgt spid="86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864">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64">
                                            <p:txEl>
                                              <p:pRg st="1" end="1"/>
                                            </p:txEl>
                                          </p:spTgt>
                                        </p:tgtEl>
                                        <p:attrNameLst>
                                          <p:attrName>style.visibility</p:attrName>
                                        </p:attrNameLst>
                                      </p:cBhvr>
                                      <p:to>
                                        <p:strVal val="visible"/>
                                      </p:to>
                                    </p:set>
                                    <p:animEffect transition="in" filter="fade">
                                      <p:cBhvr>
                                        <p:cTn id="32" dur="1000"/>
                                        <p:tgtEl>
                                          <p:spTgt spid="864">
                                            <p:txEl>
                                              <p:pRg st="1" end="1"/>
                                            </p:txEl>
                                          </p:spTgt>
                                        </p:tgtEl>
                                      </p:cBhvr>
                                    </p:animEffect>
                                    <p:anim calcmode="lin" valueType="num">
                                      <p:cBhvr>
                                        <p:cTn id="33" dur="1000" fill="hold"/>
                                        <p:tgtEl>
                                          <p:spTgt spid="864">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864">
                                            <p:txEl>
                                              <p:pRg st="1" end="1"/>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64">
                                            <p:txEl>
                                              <p:pRg st="2" end="2"/>
                                            </p:txEl>
                                          </p:spTgt>
                                        </p:tgtEl>
                                        <p:attrNameLst>
                                          <p:attrName>style.visibility</p:attrName>
                                        </p:attrNameLst>
                                      </p:cBhvr>
                                      <p:to>
                                        <p:strVal val="visible"/>
                                      </p:to>
                                    </p:set>
                                    <p:animEffect transition="in" filter="fade">
                                      <p:cBhvr>
                                        <p:cTn id="37" dur="1000"/>
                                        <p:tgtEl>
                                          <p:spTgt spid="864">
                                            <p:txEl>
                                              <p:pRg st="2" end="2"/>
                                            </p:txEl>
                                          </p:spTgt>
                                        </p:tgtEl>
                                      </p:cBhvr>
                                    </p:animEffect>
                                    <p:anim calcmode="lin" valueType="num">
                                      <p:cBhvr>
                                        <p:cTn id="38" dur="1000" fill="hold"/>
                                        <p:tgtEl>
                                          <p:spTgt spid="864">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864">
                                            <p:txEl>
                                              <p:pRg st="2" end="2"/>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64">
                                            <p:txEl>
                                              <p:pRg st="3" end="3"/>
                                            </p:txEl>
                                          </p:spTgt>
                                        </p:tgtEl>
                                        <p:attrNameLst>
                                          <p:attrName>style.visibility</p:attrName>
                                        </p:attrNameLst>
                                      </p:cBhvr>
                                      <p:to>
                                        <p:strVal val="visible"/>
                                      </p:to>
                                    </p:set>
                                    <p:animEffect transition="in" filter="fade">
                                      <p:cBhvr>
                                        <p:cTn id="42" dur="1000"/>
                                        <p:tgtEl>
                                          <p:spTgt spid="864">
                                            <p:txEl>
                                              <p:pRg st="3" end="3"/>
                                            </p:txEl>
                                          </p:spTgt>
                                        </p:tgtEl>
                                      </p:cBhvr>
                                    </p:animEffect>
                                    <p:anim calcmode="lin" valueType="num">
                                      <p:cBhvr>
                                        <p:cTn id="43" dur="1000" fill="hold"/>
                                        <p:tgtEl>
                                          <p:spTgt spid="864">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864">
                                            <p:txEl>
                                              <p:pRg st="3" end="3"/>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64">
                                            <p:txEl>
                                              <p:pRg st="4" end="4"/>
                                            </p:txEl>
                                          </p:spTgt>
                                        </p:tgtEl>
                                        <p:attrNameLst>
                                          <p:attrName>style.visibility</p:attrName>
                                        </p:attrNameLst>
                                      </p:cBhvr>
                                      <p:to>
                                        <p:strVal val="visible"/>
                                      </p:to>
                                    </p:set>
                                    <p:animEffect transition="in" filter="fade">
                                      <p:cBhvr>
                                        <p:cTn id="47" dur="1000"/>
                                        <p:tgtEl>
                                          <p:spTgt spid="864">
                                            <p:txEl>
                                              <p:pRg st="4" end="4"/>
                                            </p:txEl>
                                          </p:spTgt>
                                        </p:tgtEl>
                                      </p:cBhvr>
                                    </p:animEffect>
                                    <p:anim calcmode="lin" valueType="num">
                                      <p:cBhvr>
                                        <p:cTn id="48" dur="1000" fill="hold"/>
                                        <p:tgtEl>
                                          <p:spTgt spid="864">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86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 grpId="0"/>
      <p:bldP spid="864" grpId="0" build="p"/>
      <p:bldP spid="865" grpId="0" build="p"/>
      <p:bldP spid="86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79">
          <a:extLst>
            <a:ext uri="{FF2B5EF4-FFF2-40B4-BE49-F238E27FC236}">
              <a16:creationId xmlns:a16="http://schemas.microsoft.com/office/drawing/2014/main" id="{8B1C52A6-AFDD-5596-A8C7-70F068AFBC8B}"/>
            </a:ext>
          </a:extLst>
        </p:cNvPr>
        <p:cNvGrpSpPr/>
        <p:nvPr/>
      </p:nvGrpSpPr>
      <p:grpSpPr>
        <a:xfrm>
          <a:off x="0" y="0"/>
          <a:ext cx="0" cy="0"/>
          <a:chOff x="0" y="0"/>
          <a:chExt cx="0" cy="0"/>
        </a:xfrm>
      </p:grpSpPr>
      <p:sp>
        <p:nvSpPr>
          <p:cNvPr id="780" name="Google Shape;780;p34">
            <a:extLst>
              <a:ext uri="{FF2B5EF4-FFF2-40B4-BE49-F238E27FC236}">
                <a16:creationId xmlns:a16="http://schemas.microsoft.com/office/drawing/2014/main" id="{0DCF5920-E959-63C2-D985-444972C542BA}"/>
              </a:ext>
            </a:extLst>
          </p:cNvPr>
          <p:cNvSpPr txBox="1">
            <a:spLocks noGrp="1"/>
          </p:cNvSpPr>
          <p:nvPr>
            <p:ph type="subTitle" idx="1"/>
          </p:nvPr>
        </p:nvSpPr>
        <p:spPr>
          <a:xfrm>
            <a:off x="1439538" y="2075700"/>
            <a:ext cx="2317200"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Đăng tải nhạc</a:t>
            </a:r>
            <a:endParaRPr dirty="0"/>
          </a:p>
        </p:txBody>
      </p:sp>
      <p:sp>
        <p:nvSpPr>
          <p:cNvPr id="781" name="Google Shape;781;p34">
            <a:extLst>
              <a:ext uri="{FF2B5EF4-FFF2-40B4-BE49-F238E27FC236}">
                <a16:creationId xmlns:a16="http://schemas.microsoft.com/office/drawing/2014/main" id="{A64D064E-0311-BC4B-C2BC-3DCE25D900A1}"/>
              </a:ext>
            </a:extLst>
          </p:cNvPr>
          <p:cNvSpPr txBox="1">
            <a:spLocks noGrp="1"/>
          </p:cNvSpPr>
          <p:nvPr>
            <p:ph type="title"/>
          </p:nvPr>
        </p:nvSpPr>
        <p:spPr>
          <a:xfrm>
            <a:off x="774682" y="4151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Danh sách tính năng của Zing MP3</a:t>
            </a:r>
            <a:endParaRPr dirty="0"/>
          </a:p>
        </p:txBody>
      </p:sp>
      <p:sp>
        <p:nvSpPr>
          <p:cNvPr id="783" name="Google Shape;783;p34">
            <a:extLst>
              <a:ext uri="{FF2B5EF4-FFF2-40B4-BE49-F238E27FC236}">
                <a16:creationId xmlns:a16="http://schemas.microsoft.com/office/drawing/2014/main" id="{868E0EE0-A138-F669-5713-D7F37E9C035C}"/>
              </a:ext>
            </a:extLst>
          </p:cNvPr>
          <p:cNvSpPr txBox="1">
            <a:spLocks noGrp="1"/>
          </p:cNvSpPr>
          <p:nvPr>
            <p:ph type="subTitle" idx="3"/>
          </p:nvPr>
        </p:nvSpPr>
        <p:spPr>
          <a:xfrm>
            <a:off x="1439563" y="3048680"/>
            <a:ext cx="2316900"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Xem video</a:t>
            </a:r>
            <a:endParaRPr dirty="0"/>
          </a:p>
        </p:txBody>
      </p:sp>
      <p:sp>
        <p:nvSpPr>
          <p:cNvPr id="785" name="Google Shape;785;p34">
            <a:extLst>
              <a:ext uri="{FF2B5EF4-FFF2-40B4-BE49-F238E27FC236}">
                <a16:creationId xmlns:a16="http://schemas.microsoft.com/office/drawing/2014/main" id="{E37F67C0-3B92-CD9E-1C6F-6EA97BC304F6}"/>
              </a:ext>
            </a:extLst>
          </p:cNvPr>
          <p:cNvSpPr txBox="1">
            <a:spLocks noGrp="1"/>
          </p:cNvSpPr>
          <p:nvPr>
            <p:ph type="subTitle" idx="5"/>
          </p:nvPr>
        </p:nvSpPr>
        <p:spPr>
          <a:xfrm>
            <a:off x="5208520" y="1336911"/>
            <a:ext cx="23169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Radio</a:t>
            </a:r>
            <a:endParaRPr dirty="0"/>
          </a:p>
        </p:txBody>
      </p:sp>
      <p:sp>
        <p:nvSpPr>
          <p:cNvPr id="787" name="Google Shape;787;p34">
            <a:extLst>
              <a:ext uri="{FF2B5EF4-FFF2-40B4-BE49-F238E27FC236}">
                <a16:creationId xmlns:a16="http://schemas.microsoft.com/office/drawing/2014/main" id="{C9AF0D78-2298-11F8-C060-07B4AA17ED39}"/>
              </a:ext>
            </a:extLst>
          </p:cNvPr>
          <p:cNvSpPr txBox="1">
            <a:spLocks noGrp="1"/>
          </p:cNvSpPr>
          <p:nvPr>
            <p:ph type="subTitle" idx="7"/>
          </p:nvPr>
        </p:nvSpPr>
        <p:spPr>
          <a:xfrm>
            <a:off x="1439538" y="4008188"/>
            <a:ext cx="2317200" cy="3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Tìm kiếm</a:t>
            </a:r>
            <a:endParaRPr dirty="0"/>
          </a:p>
        </p:txBody>
      </p:sp>
      <p:sp>
        <p:nvSpPr>
          <p:cNvPr id="789" name="Google Shape;789;p34">
            <a:extLst>
              <a:ext uri="{FF2B5EF4-FFF2-40B4-BE49-F238E27FC236}">
                <a16:creationId xmlns:a16="http://schemas.microsoft.com/office/drawing/2014/main" id="{47B4534C-E2F6-9CB3-9732-E122D0F1AC83}"/>
              </a:ext>
            </a:extLst>
          </p:cNvPr>
          <p:cNvSpPr txBox="1">
            <a:spLocks noGrp="1"/>
          </p:cNvSpPr>
          <p:nvPr>
            <p:ph type="subTitle" idx="9"/>
          </p:nvPr>
        </p:nvSpPr>
        <p:spPr>
          <a:xfrm>
            <a:off x="5208520" y="2075700"/>
            <a:ext cx="23172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Karaoke</a:t>
            </a:r>
            <a:endParaRPr dirty="0"/>
          </a:p>
        </p:txBody>
      </p:sp>
      <p:sp>
        <p:nvSpPr>
          <p:cNvPr id="791" name="Google Shape;791;p34">
            <a:extLst>
              <a:ext uri="{FF2B5EF4-FFF2-40B4-BE49-F238E27FC236}">
                <a16:creationId xmlns:a16="http://schemas.microsoft.com/office/drawing/2014/main" id="{4483C686-56B9-F3D7-D689-6D87C711D837}"/>
              </a:ext>
            </a:extLst>
          </p:cNvPr>
          <p:cNvSpPr txBox="1">
            <a:spLocks noGrp="1"/>
          </p:cNvSpPr>
          <p:nvPr>
            <p:ph type="subTitle" idx="14"/>
          </p:nvPr>
        </p:nvSpPr>
        <p:spPr>
          <a:xfrm>
            <a:off x="5208520" y="3027190"/>
            <a:ext cx="23169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Kết nối</a:t>
            </a:r>
            <a:endParaRPr dirty="0"/>
          </a:p>
        </p:txBody>
      </p:sp>
      <p:grpSp>
        <p:nvGrpSpPr>
          <p:cNvPr id="793" name="Google Shape;793;p34">
            <a:extLst>
              <a:ext uri="{FF2B5EF4-FFF2-40B4-BE49-F238E27FC236}">
                <a16:creationId xmlns:a16="http://schemas.microsoft.com/office/drawing/2014/main" id="{AA24A6C4-4E44-1FA4-CA02-3C5AFACDD9CF}"/>
              </a:ext>
            </a:extLst>
          </p:cNvPr>
          <p:cNvGrpSpPr/>
          <p:nvPr/>
        </p:nvGrpSpPr>
        <p:grpSpPr>
          <a:xfrm>
            <a:off x="4531282" y="1357924"/>
            <a:ext cx="95400" cy="3116250"/>
            <a:chOff x="4524300" y="1013625"/>
            <a:chExt cx="95400" cy="3116250"/>
          </a:xfrm>
        </p:grpSpPr>
        <p:sp>
          <p:nvSpPr>
            <p:cNvPr id="794" name="Google Shape;794;p34">
              <a:extLst>
                <a:ext uri="{FF2B5EF4-FFF2-40B4-BE49-F238E27FC236}">
                  <a16:creationId xmlns:a16="http://schemas.microsoft.com/office/drawing/2014/main" id="{B5D7BAB0-A339-C34B-1725-6C1FC614DEBF}"/>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a:extLst>
                <a:ext uri="{FF2B5EF4-FFF2-40B4-BE49-F238E27FC236}">
                  <a16:creationId xmlns:a16="http://schemas.microsoft.com/office/drawing/2014/main" id="{A220D9EA-0079-A418-0327-FF30404987CE}"/>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a:extLst>
                <a:ext uri="{FF2B5EF4-FFF2-40B4-BE49-F238E27FC236}">
                  <a16:creationId xmlns:a16="http://schemas.microsoft.com/office/drawing/2014/main" id="{A9EE563A-5557-7BE1-515E-9269C56691BF}"/>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a:extLst>
                <a:ext uri="{FF2B5EF4-FFF2-40B4-BE49-F238E27FC236}">
                  <a16:creationId xmlns:a16="http://schemas.microsoft.com/office/drawing/2014/main" id="{54336CFA-BD99-6DB6-43FA-9257CD1EFD74}"/>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a:extLst>
                <a:ext uri="{FF2B5EF4-FFF2-40B4-BE49-F238E27FC236}">
                  <a16:creationId xmlns:a16="http://schemas.microsoft.com/office/drawing/2014/main" id="{25A75E5C-6766-DC1A-0F9F-3F490BE7E4E0}"/>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a:extLst>
                <a:ext uri="{FF2B5EF4-FFF2-40B4-BE49-F238E27FC236}">
                  <a16:creationId xmlns:a16="http://schemas.microsoft.com/office/drawing/2014/main" id="{FF33D161-624E-69E0-E042-63E0EDE92706}"/>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791;p34">
            <a:extLst>
              <a:ext uri="{FF2B5EF4-FFF2-40B4-BE49-F238E27FC236}">
                <a16:creationId xmlns:a16="http://schemas.microsoft.com/office/drawing/2014/main" id="{12CFEA55-C8DA-6F8F-6511-CF4C37B1AAFA}"/>
              </a:ext>
            </a:extLst>
          </p:cNvPr>
          <p:cNvSpPr txBox="1">
            <a:spLocks/>
          </p:cNvSpPr>
          <p:nvPr/>
        </p:nvSpPr>
        <p:spPr>
          <a:xfrm>
            <a:off x="1439563" y="1338512"/>
            <a:ext cx="231690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r"/>
            <a:r>
              <a:rPr lang="en-US" dirty="0"/>
              <a:t>Nghe </a:t>
            </a:r>
            <a:r>
              <a:rPr lang="en-US" dirty="0" err="1"/>
              <a:t>nhạc</a:t>
            </a:r>
            <a:endParaRPr lang="en-US" dirty="0"/>
          </a:p>
        </p:txBody>
      </p:sp>
      <p:sp>
        <p:nvSpPr>
          <p:cNvPr id="16" name="Google Shape;789;p34">
            <a:extLst>
              <a:ext uri="{FF2B5EF4-FFF2-40B4-BE49-F238E27FC236}">
                <a16:creationId xmlns:a16="http://schemas.microsoft.com/office/drawing/2014/main" id="{C323B07E-4204-D481-AF8B-6E9CF256EF16}"/>
              </a:ext>
            </a:extLst>
          </p:cNvPr>
          <p:cNvSpPr txBox="1">
            <a:spLocks/>
          </p:cNvSpPr>
          <p:nvPr/>
        </p:nvSpPr>
        <p:spPr>
          <a:xfrm>
            <a:off x="5208520" y="3948474"/>
            <a:ext cx="231720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Oswald"/>
              <a:buNone/>
              <a:defRPr sz="1800" b="0" i="0" u="none" strike="noStrike" cap="none">
                <a:solidFill>
                  <a:schemeClr val="accent4"/>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US" dirty="0" err="1"/>
              <a:t>Cá</a:t>
            </a:r>
            <a:r>
              <a:rPr lang="en-US" dirty="0"/>
              <a:t> </a:t>
            </a:r>
            <a:r>
              <a:rPr lang="en-US" dirty="0" err="1"/>
              <a:t>nhân</a:t>
            </a:r>
            <a:r>
              <a:rPr lang="en-US" dirty="0"/>
              <a:t> </a:t>
            </a:r>
            <a:r>
              <a:rPr lang="en-US" dirty="0" err="1"/>
              <a:t>hóa</a:t>
            </a:r>
            <a:endParaRPr lang="en-US" dirty="0"/>
          </a:p>
        </p:txBody>
      </p:sp>
    </p:spTree>
    <p:extLst>
      <p:ext uri="{BB962C8B-B14F-4D97-AF65-F5344CB8AC3E}">
        <p14:creationId xmlns:p14="http://schemas.microsoft.com/office/powerpoint/2010/main" val="383850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 calcmode="lin" valueType="num">
                                      <p:cBhvr additive="base">
                                        <p:cTn id="7" dur="500" fill="hold"/>
                                        <p:tgtEl>
                                          <p:spTgt spid="781"/>
                                        </p:tgtEl>
                                        <p:attrNameLst>
                                          <p:attrName>ppt_x</p:attrName>
                                        </p:attrNameLst>
                                      </p:cBhvr>
                                      <p:tavLst>
                                        <p:tav tm="0">
                                          <p:val>
                                            <p:strVal val="#ppt_x"/>
                                          </p:val>
                                        </p:tav>
                                        <p:tav tm="100000">
                                          <p:val>
                                            <p:strVal val="#ppt_x"/>
                                          </p:val>
                                        </p:tav>
                                      </p:tavLst>
                                    </p:anim>
                                    <p:anim calcmode="lin" valueType="num">
                                      <p:cBhvr additive="base">
                                        <p:cTn id="8" dur="500" fill="hold"/>
                                        <p:tgtEl>
                                          <p:spTgt spid="781"/>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780">
                                            <p:txEl>
                                              <p:pRg st="0" end="0"/>
                                            </p:txEl>
                                          </p:spTgt>
                                        </p:tgtEl>
                                        <p:attrNameLst>
                                          <p:attrName>style.visibility</p:attrName>
                                        </p:attrNameLst>
                                      </p:cBhvr>
                                      <p:to>
                                        <p:strVal val="visible"/>
                                      </p:to>
                                    </p:set>
                                    <p:animEffect transition="in" filter="wipe(down)">
                                      <p:cBhvr>
                                        <p:cTn id="11" dur="500"/>
                                        <p:tgtEl>
                                          <p:spTgt spid="780">
                                            <p:txEl>
                                              <p:pRg st="0" end="0"/>
                                            </p:txEl>
                                          </p:spTgt>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783">
                                            <p:txEl>
                                              <p:pRg st="0" end="0"/>
                                            </p:txEl>
                                          </p:spTgt>
                                        </p:tgtEl>
                                        <p:attrNameLst>
                                          <p:attrName>style.visibility</p:attrName>
                                        </p:attrNameLst>
                                      </p:cBhvr>
                                      <p:to>
                                        <p:strVal val="visible"/>
                                      </p:to>
                                    </p:set>
                                    <p:animEffect transition="in" filter="wipe(down)">
                                      <p:cBhvr>
                                        <p:cTn id="14" dur="500"/>
                                        <p:tgtEl>
                                          <p:spTgt spid="783">
                                            <p:txEl>
                                              <p:pRg st="0" end="0"/>
                                            </p:tx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785">
                                            <p:txEl>
                                              <p:pRg st="0" end="0"/>
                                            </p:txEl>
                                          </p:spTgt>
                                        </p:tgtEl>
                                        <p:attrNameLst>
                                          <p:attrName>style.visibility</p:attrName>
                                        </p:attrNameLst>
                                      </p:cBhvr>
                                      <p:to>
                                        <p:strVal val="visible"/>
                                      </p:to>
                                    </p:set>
                                    <p:animEffect transition="in" filter="wipe(down)">
                                      <p:cBhvr>
                                        <p:cTn id="17" dur="500"/>
                                        <p:tgtEl>
                                          <p:spTgt spid="785">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87">
                                            <p:txEl>
                                              <p:pRg st="0" end="0"/>
                                            </p:txEl>
                                          </p:spTgt>
                                        </p:tgtEl>
                                        <p:attrNameLst>
                                          <p:attrName>style.visibility</p:attrName>
                                        </p:attrNameLst>
                                      </p:cBhvr>
                                      <p:to>
                                        <p:strVal val="visible"/>
                                      </p:to>
                                    </p:set>
                                    <p:animEffect transition="in" filter="wipe(down)">
                                      <p:cBhvr>
                                        <p:cTn id="20" dur="500"/>
                                        <p:tgtEl>
                                          <p:spTgt spid="787">
                                            <p:txEl>
                                              <p:pRg st="0" end="0"/>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89">
                                            <p:txEl>
                                              <p:pRg st="0" end="0"/>
                                            </p:txEl>
                                          </p:spTgt>
                                        </p:tgtEl>
                                        <p:attrNameLst>
                                          <p:attrName>style.visibility</p:attrName>
                                        </p:attrNameLst>
                                      </p:cBhvr>
                                      <p:to>
                                        <p:strVal val="visible"/>
                                      </p:to>
                                    </p:set>
                                    <p:animEffect transition="in" filter="wipe(down)">
                                      <p:cBhvr>
                                        <p:cTn id="23" dur="500"/>
                                        <p:tgtEl>
                                          <p:spTgt spid="789">
                                            <p:txEl>
                                              <p:pRg st="0" end="0"/>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91">
                                            <p:txEl>
                                              <p:pRg st="0" end="0"/>
                                            </p:txEl>
                                          </p:spTgt>
                                        </p:tgtEl>
                                        <p:attrNameLst>
                                          <p:attrName>style.visibility</p:attrName>
                                        </p:attrNameLst>
                                      </p:cBhvr>
                                      <p:to>
                                        <p:strVal val="visible"/>
                                      </p:to>
                                    </p:set>
                                    <p:animEffect transition="in" filter="wipe(down)">
                                      <p:cBhvr>
                                        <p:cTn id="26" dur="500"/>
                                        <p:tgtEl>
                                          <p:spTgt spid="791">
                                            <p:txEl>
                                              <p:pRg st="0" end="0"/>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793"/>
                                        </p:tgtEl>
                                        <p:attrNameLst>
                                          <p:attrName>style.visibility</p:attrName>
                                        </p:attrNameLst>
                                      </p:cBhvr>
                                      <p:to>
                                        <p:strVal val="visible"/>
                                      </p:to>
                                    </p:set>
                                    <p:animEffect transition="in" filter="wipe(down)">
                                      <p:cBhvr>
                                        <p:cTn id="29" dur="500"/>
                                        <p:tgtEl>
                                          <p:spTgt spid="79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 grpId="0" build="p"/>
      <p:bldP spid="781" grpId="0"/>
      <p:bldP spid="783" grpId="0" build="p"/>
      <p:bldP spid="785" grpId="0" build="p"/>
      <p:bldP spid="787" grpId="0" build="p"/>
      <p:bldP spid="789" grpId="0" build="p"/>
      <p:bldP spid="791" grpId="0" build="p"/>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0">
          <a:extLst>
            <a:ext uri="{FF2B5EF4-FFF2-40B4-BE49-F238E27FC236}">
              <a16:creationId xmlns:a16="http://schemas.microsoft.com/office/drawing/2014/main" id="{97482318-CC4D-1535-AEB7-F61FD84648B1}"/>
            </a:ext>
          </a:extLst>
        </p:cNvPr>
        <p:cNvGrpSpPr/>
        <p:nvPr/>
      </p:nvGrpSpPr>
      <p:grpSpPr>
        <a:xfrm>
          <a:off x="0" y="0"/>
          <a:ext cx="0" cy="0"/>
          <a:chOff x="0" y="0"/>
          <a:chExt cx="0" cy="0"/>
        </a:xfrm>
      </p:grpSpPr>
      <p:sp>
        <p:nvSpPr>
          <p:cNvPr id="961" name="Google Shape;961;p42">
            <a:extLst>
              <a:ext uri="{FF2B5EF4-FFF2-40B4-BE49-F238E27FC236}">
                <a16:creationId xmlns:a16="http://schemas.microsoft.com/office/drawing/2014/main" id="{726A3EAB-41ED-756D-BC03-4807E5D95A0D}"/>
              </a:ext>
            </a:extLst>
          </p:cNvPr>
          <p:cNvSpPr txBox="1">
            <a:spLocks noGrp="1"/>
          </p:cNvSpPr>
          <p:nvPr>
            <p:ph type="title"/>
          </p:nvPr>
        </p:nvSpPr>
        <p:spPr>
          <a:xfrm>
            <a:off x="1052800" y="1689450"/>
            <a:ext cx="2617200" cy="10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Danh sách tính năng</a:t>
            </a:r>
            <a:endParaRPr dirty="0">
              <a:solidFill>
                <a:schemeClr val="bg1"/>
              </a:solidFill>
            </a:endParaRPr>
          </a:p>
        </p:txBody>
      </p:sp>
      <p:sp>
        <p:nvSpPr>
          <p:cNvPr id="962" name="Google Shape;962;p42">
            <a:extLst>
              <a:ext uri="{FF2B5EF4-FFF2-40B4-BE49-F238E27FC236}">
                <a16:creationId xmlns:a16="http://schemas.microsoft.com/office/drawing/2014/main" id="{52588E37-9D67-49A8-6BFB-C04C6455C176}"/>
              </a:ext>
            </a:extLst>
          </p:cNvPr>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1"/>
                </a:solidFill>
              </a:rPr>
              <a:t>Nghe nhạc</a:t>
            </a:r>
            <a:endParaRPr dirty="0">
              <a:solidFill>
                <a:schemeClr val="bg1"/>
              </a:solidFill>
            </a:endParaRPr>
          </a:p>
        </p:txBody>
      </p:sp>
      <p:sp>
        <p:nvSpPr>
          <p:cNvPr id="963" name="Google Shape;963;p42">
            <a:extLst>
              <a:ext uri="{FF2B5EF4-FFF2-40B4-BE49-F238E27FC236}">
                <a16:creationId xmlns:a16="http://schemas.microsoft.com/office/drawing/2014/main" id="{5D19BD82-A0C4-4BA3-7923-826225F61DBF}"/>
              </a:ext>
            </a:extLst>
          </p:cNvPr>
          <p:cNvSpPr txBox="1">
            <a:spLocks noGrp="1"/>
          </p:cNvSpPr>
          <p:nvPr>
            <p:ph type="body" idx="2"/>
          </p:nvPr>
        </p:nvSpPr>
        <p:spPr>
          <a:xfrm>
            <a:off x="3987188" y="557699"/>
            <a:ext cx="4422600" cy="4092881"/>
          </a:xfrm>
          <a:prstGeom prst="rect">
            <a:avLst/>
          </a:prstGeom>
        </p:spPr>
        <p:txBody>
          <a:bodyPr spcFirstLastPara="1" wrap="square" lIns="91425" tIns="91425" rIns="91425" bIns="91425" anchor="t" anchorCtr="0">
            <a:noAutofit/>
          </a:bodyPr>
          <a:lstStyle/>
          <a:p>
            <a:pPr marL="285750" indent="-285750">
              <a:lnSpc>
                <a:spcPct val="107000"/>
              </a:lnSpc>
              <a:spcAft>
                <a:spcPts val="800"/>
              </a:spcAft>
            </a:pP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Nghe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nhạc</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trực</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tuyến</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với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chất</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lượng</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cao</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(320kbps)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và</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lossless.</a:t>
            </a:r>
          </a:p>
          <a:p>
            <a:pPr marL="285750" indent="-285750">
              <a:lnSpc>
                <a:spcPct val="107000"/>
              </a:lnSpc>
              <a:spcAft>
                <a:spcPts val="800"/>
              </a:spcAft>
            </a:pP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Tải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nhạc</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về</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thiết</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bị</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để</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nghe</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offline.</a:t>
            </a:r>
          </a:p>
          <a:p>
            <a:pPr marL="285750" indent="-285750">
              <a:lnSpc>
                <a:spcPct val="107000"/>
              </a:lnSpc>
              <a:spcAft>
                <a:spcPts val="800"/>
              </a:spcAft>
            </a:pP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Nghe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nhạc</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theo</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playlist, album,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nghệ</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sĩ</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thể</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loại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pP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Tạo</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playlist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theo</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sở</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thích</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pP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Chia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sẻ</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playlist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với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bạn</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bè</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pP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Cho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phép</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người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dùng</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tải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nhạc</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lên</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p>
          <a:p>
            <a:pPr marL="285750" indent="-285750">
              <a:lnSpc>
                <a:spcPct val="107000"/>
              </a:lnSpc>
              <a:spcAft>
                <a:spcPts val="800"/>
              </a:spcAft>
            </a:pP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Chuyển</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bài</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mượt</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mà</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(Crossfade)</a:t>
            </a:r>
          </a:p>
          <a:p>
            <a:pPr marL="285750" indent="-285750">
              <a:lnSpc>
                <a:spcPct val="107000"/>
              </a:lnSpc>
              <a:spcAft>
                <a:spcPts val="800"/>
              </a:spcAft>
            </a:pP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Bỏ</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qua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khoảng</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1800" kern="10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lặng</a:t>
            </a:r>
            <a:r>
              <a:rPr lang="en-US" sz="1800" kern="100" dirty="0">
                <a:solidFill>
                  <a:schemeClr val="bg1"/>
                </a:solidFill>
                <a:effectLst/>
                <a:latin typeface="Roboto" panose="02000000000000000000" pitchFamily="2" charset="0"/>
                <a:ea typeface="Roboto" panose="02000000000000000000" pitchFamily="2" charset="0"/>
                <a:cs typeface="Roboto" panose="02000000000000000000" pitchFamily="2" charset="0"/>
              </a:rPr>
              <a:t> (Gapless)</a:t>
            </a:r>
          </a:p>
          <a:p>
            <a:pPr marL="0" lvl="0" indent="0" algn="l" rtl="0">
              <a:spcBef>
                <a:spcPts val="0"/>
              </a:spcBef>
              <a:spcAft>
                <a:spcPts val="1600"/>
              </a:spcAft>
              <a:buNone/>
            </a:pPr>
            <a:endParaRPr dirty="0">
              <a:solidFill>
                <a:schemeClr val="bg1"/>
              </a:solidFill>
            </a:endParaRPr>
          </a:p>
        </p:txBody>
      </p:sp>
    </p:spTree>
    <p:extLst>
      <p:ext uri="{BB962C8B-B14F-4D97-AF65-F5344CB8AC3E}">
        <p14:creationId xmlns:p14="http://schemas.microsoft.com/office/powerpoint/2010/main" val="34756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62">
                                            <p:txEl>
                                              <p:pRg st="0" end="0"/>
                                            </p:txEl>
                                          </p:spTgt>
                                        </p:tgtEl>
                                        <p:attrNameLst>
                                          <p:attrName>style.visibility</p:attrName>
                                        </p:attrNameLst>
                                      </p:cBhvr>
                                      <p:to>
                                        <p:strVal val="visible"/>
                                      </p:to>
                                    </p:set>
                                    <p:animEffect transition="in" filter="wipe(down)">
                                      <p:cBhvr>
                                        <p:cTn id="11" dur="500"/>
                                        <p:tgtEl>
                                          <p:spTgt spid="962">
                                            <p:txEl>
                                              <p:pRg st="0" end="0"/>
                                            </p:txEl>
                                          </p:spTgt>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963">
                                            <p:txEl>
                                              <p:pRg st="0" end="0"/>
                                            </p:txEl>
                                          </p:spTgt>
                                        </p:tgtEl>
                                        <p:attrNameLst>
                                          <p:attrName>style.visibility</p:attrName>
                                        </p:attrNameLst>
                                      </p:cBhvr>
                                      <p:to>
                                        <p:strVal val="visible"/>
                                      </p:to>
                                    </p:set>
                                    <p:animEffect transition="in" filter="wheel(1)">
                                      <p:cBhvr>
                                        <p:cTn id="14" dur="1000"/>
                                        <p:tgtEl>
                                          <p:spTgt spid="963">
                                            <p:txEl>
                                              <p:pRg st="0" end="0"/>
                                            </p:txEl>
                                          </p:spTgt>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963">
                                            <p:txEl>
                                              <p:pRg st="1" end="1"/>
                                            </p:txEl>
                                          </p:spTgt>
                                        </p:tgtEl>
                                        <p:attrNameLst>
                                          <p:attrName>style.visibility</p:attrName>
                                        </p:attrNameLst>
                                      </p:cBhvr>
                                      <p:to>
                                        <p:strVal val="visible"/>
                                      </p:to>
                                    </p:set>
                                    <p:animEffect transition="in" filter="wheel(1)">
                                      <p:cBhvr>
                                        <p:cTn id="17" dur="1000"/>
                                        <p:tgtEl>
                                          <p:spTgt spid="963">
                                            <p:txEl>
                                              <p:pRg st="1" end="1"/>
                                            </p:txEl>
                                          </p:spTgt>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963">
                                            <p:txEl>
                                              <p:pRg st="2" end="2"/>
                                            </p:txEl>
                                          </p:spTgt>
                                        </p:tgtEl>
                                        <p:attrNameLst>
                                          <p:attrName>style.visibility</p:attrName>
                                        </p:attrNameLst>
                                      </p:cBhvr>
                                      <p:to>
                                        <p:strVal val="visible"/>
                                      </p:to>
                                    </p:set>
                                    <p:animEffect transition="in" filter="wheel(1)">
                                      <p:cBhvr>
                                        <p:cTn id="20" dur="1000"/>
                                        <p:tgtEl>
                                          <p:spTgt spid="963">
                                            <p:txEl>
                                              <p:pRg st="2" end="2"/>
                                            </p:txEl>
                                          </p:spTgt>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963">
                                            <p:txEl>
                                              <p:pRg st="3" end="3"/>
                                            </p:txEl>
                                          </p:spTgt>
                                        </p:tgtEl>
                                        <p:attrNameLst>
                                          <p:attrName>style.visibility</p:attrName>
                                        </p:attrNameLst>
                                      </p:cBhvr>
                                      <p:to>
                                        <p:strVal val="visible"/>
                                      </p:to>
                                    </p:set>
                                    <p:animEffect transition="in" filter="wheel(1)">
                                      <p:cBhvr>
                                        <p:cTn id="23" dur="1000"/>
                                        <p:tgtEl>
                                          <p:spTgt spid="963">
                                            <p:txEl>
                                              <p:pRg st="3" end="3"/>
                                            </p:txEl>
                                          </p:spTgt>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963">
                                            <p:txEl>
                                              <p:pRg st="4" end="4"/>
                                            </p:txEl>
                                          </p:spTgt>
                                        </p:tgtEl>
                                        <p:attrNameLst>
                                          <p:attrName>style.visibility</p:attrName>
                                        </p:attrNameLst>
                                      </p:cBhvr>
                                      <p:to>
                                        <p:strVal val="visible"/>
                                      </p:to>
                                    </p:set>
                                    <p:animEffect transition="in" filter="wheel(1)">
                                      <p:cBhvr>
                                        <p:cTn id="26" dur="1000"/>
                                        <p:tgtEl>
                                          <p:spTgt spid="963">
                                            <p:txEl>
                                              <p:pRg st="4" end="4"/>
                                            </p:txEl>
                                          </p:spTgt>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963">
                                            <p:txEl>
                                              <p:pRg st="5" end="5"/>
                                            </p:txEl>
                                          </p:spTgt>
                                        </p:tgtEl>
                                        <p:attrNameLst>
                                          <p:attrName>style.visibility</p:attrName>
                                        </p:attrNameLst>
                                      </p:cBhvr>
                                      <p:to>
                                        <p:strVal val="visible"/>
                                      </p:to>
                                    </p:set>
                                    <p:animEffect transition="in" filter="wheel(1)">
                                      <p:cBhvr>
                                        <p:cTn id="29" dur="1000"/>
                                        <p:tgtEl>
                                          <p:spTgt spid="963">
                                            <p:txEl>
                                              <p:pRg st="5" end="5"/>
                                            </p:txEl>
                                          </p:spTgt>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963">
                                            <p:txEl>
                                              <p:pRg st="6" end="6"/>
                                            </p:txEl>
                                          </p:spTgt>
                                        </p:tgtEl>
                                        <p:attrNameLst>
                                          <p:attrName>style.visibility</p:attrName>
                                        </p:attrNameLst>
                                      </p:cBhvr>
                                      <p:to>
                                        <p:strVal val="visible"/>
                                      </p:to>
                                    </p:set>
                                    <p:animEffect transition="in" filter="wheel(1)">
                                      <p:cBhvr>
                                        <p:cTn id="32" dur="1000"/>
                                        <p:tgtEl>
                                          <p:spTgt spid="963">
                                            <p:txEl>
                                              <p:pRg st="6" end="6"/>
                                            </p:txEl>
                                          </p:spTgt>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963">
                                            <p:txEl>
                                              <p:pRg st="7" end="7"/>
                                            </p:txEl>
                                          </p:spTgt>
                                        </p:tgtEl>
                                        <p:attrNameLst>
                                          <p:attrName>style.visibility</p:attrName>
                                        </p:attrNameLst>
                                      </p:cBhvr>
                                      <p:to>
                                        <p:strVal val="visible"/>
                                      </p:to>
                                    </p:set>
                                    <p:animEffect transition="in" filter="wheel(1)">
                                      <p:cBhvr>
                                        <p:cTn id="35" dur="1000"/>
                                        <p:tgtEl>
                                          <p:spTgt spid="9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 grpId="0"/>
      <p:bldP spid="962" grpId="0" build="p"/>
      <p:bldP spid="963" grpId="0" build="p"/>
    </p:bldLst>
  </p:timing>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1029</TotalTime>
  <Words>2067</Words>
  <Application>Microsoft Office PowerPoint</Application>
  <PresentationFormat>On-screen Show (16:9)</PresentationFormat>
  <Paragraphs>248</Paragraphs>
  <Slides>51</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Calibri</vt:lpstr>
      <vt:lpstr>Arial</vt:lpstr>
      <vt:lpstr>Oswald</vt:lpstr>
      <vt:lpstr>Raleway</vt:lpstr>
      <vt:lpstr>Roboto</vt:lpstr>
      <vt:lpstr>Software Development Bussines Plan by Slidesgo</vt:lpstr>
      <vt:lpstr>Đề Xuất Dự Án Ứng Dụng Nghe Nhạc Trực Tuyến</vt:lpstr>
      <vt:lpstr>TABLE OF CONTENTS</vt:lpstr>
      <vt:lpstr>01</vt:lpstr>
      <vt:lpstr>Zing MP3</vt:lpstr>
      <vt:lpstr>SOLUTION</vt:lpstr>
      <vt:lpstr>SOLUTION</vt:lpstr>
      <vt:lpstr>SOLUTION</vt:lpstr>
      <vt:lpstr>Danh sách tính năng của Zing MP3</vt:lpstr>
      <vt:lpstr>Danh sách tính năng</vt:lpstr>
      <vt:lpstr>Danh sách tính năng</vt:lpstr>
      <vt:lpstr>Danh sách tính năng</vt:lpstr>
      <vt:lpstr>Danh sách tính năng</vt:lpstr>
      <vt:lpstr>Danh sách tính năng</vt:lpstr>
      <vt:lpstr>Danh sách tính năng</vt:lpstr>
      <vt:lpstr>Danh sách tính năng</vt:lpstr>
      <vt:lpstr>Danh sách tính năng</vt:lpstr>
      <vt:lpstr>Danh sách hạn chế</vt:lpstr>
      <vt:lpstr>02</vt:lpstr>
      <vt:lpstr>Động cơ</vt:lpstr>
      <vt:lpstr>03</vt:lpstr>
      <vt:lpstr>Mục tiêu  </vt:lpstr>
      <vt:lpstr>Các chỉ số để đánh giá tính hiệu quả</vt:lpstr>
      <vt:lpstr>Các mục tiêu và tính năng dự kiến </vt:lpstr>
      <vt:lpstr>Các chỉ số để đánh giá tính hiệu quả</vt:lpstr>
      <vt:lpstr>Danh sách tính năng dự kiến</vt:lpstr>
      <vt:lpstr>Danh sách tính năng dự kiến</vt:lpstr>
      <vt:lpstr>04</vt:lpstr>
      <vt:lpstr>Cách tiếp cận </vt:lpstr>
      <vt:lpstr>PowerPoint Presentation</vt:lpstr>
      <vt:lpstr>PowerPoint Presentation</vt:lpstr>
      <vt:lpstr>PowerPoint Presentation</vt:lpstr>
      <vt:lpstr>Cách tiếp cận </vt:lpstr>
      <vt:lpstr>PowerPoint Presentation</vt:lpstr>
      <vt:lpstr>Cách tiếp cận </vt:lpstr>
      <vt:lpstr>Cách tiếp cận </vt:lpstr>
      <vt:lpstr>Cách tiếp cận </vt:lpstr>
      <vt:lpstr>Cách tiếp cận </vt:lpstr>
      <vt:lpstr>Cách tiếp cận </vt:lpstr>
      <vt:lpstr>Cách tiếp cận </vt:lpstr>
      <vt:lpstr>Cách tiếp cận </vt:lpstr>
      <vt:lpstr>Cách tiếp cận </vt:lpstr>
      <vt:lpstr>05</vt:lpstr>
      <vt:lpstr>Kết quả dự kiến</vt:lpstr>
      <vt:lpstr>Kết quả dự kiến</vt:lpstr>
      <vt:lpstr>Kết quả dự kiến</vt:lpstr>
      <vt:lpstr>Kết quả dự kiến</vt:lpstr>
      <vt:lpstr>Kết quả dự kiến</vt:lpstr>
      <vt:lpstr>Kết quả dự kiến</vt:lpstr>
      <vt:lpstr>06</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Xuất Dự Án Ứng Dụng Nghe Nhạc Trực Tuyến</dc:title>
  <dc:creator>Khánh Tâm Hồ</dc:creator>
  <cp:lastModifiedBy>HỒ KHÁNH TÂM</cp:lastModifiedBy>
  <cp:revision>8</cp:revision>
  <dcterms:modified xsi:type="dcterms:W3CDTF">2024-06-16T18:08:13Z</dcterms:modified>
</cp:coreProperties>
</file>